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0"/>
  </p:notesMasterIdLst>
  <p:sldIdLst>
    <p:sldId id="256" r:id="rId2"/>
    <p:sldId id="258" r:id="rId3"/>
    <p:sldId id="274" r:id="rId4"/>
    <p:sldId id="257" r:id="rId5"/>
    <p:sldId id="276" r:id="rId6"/>
    <p:sldId id="280" r:id="rId7"/>
    <p:sldId id="281" r:id="rId8"/>
    <p:sldId id="282" r:id="rId9"/>
    <p:sldId id="275" r:id="rId10"/>
    <p:sldId id="283" r:id="rId11"/>
    <p:sldId id="284" r:id="rId12"/>
    <p:sldId id="285" r:id="rId13"/>
    <p:sldId id="286" r:id="rId14"/>
    <p:sldId id="277" r:id="rId15"/>
    <p:sldId id="287" r:id="rId16"/>
    <p:sldId id="278" r:id="rId17"/>
    <p:sldId id="279" r:id="rId18"/>
    <p:sldId id="288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Modern No. 20" panose="02070704070505020303" pitchFamily="18" charset="0"/>
      <p:regular r:id="rId22"/>
    </p:embeddedFont>
    <p:embeddedFont>
      <p:font typeface="Mongolian Baiti" panose="03000500000000000000" pitchFamily="66" charset="0"/>
      <p:regular r:id="rId23"/>
    </p:embeddedFont>
    <p:embeddedFont>
      <p:font typeface="Montserrat Black" panose="00000A00000000000000" pitchFamily="2" charset="0"/>
      <p:bold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Raleway Medium" pitchFamily="2" charset="0"/>
      <p:regular r:id="rId30"/>
      <p:bold r:id="rId31"/>
      <p:italic r:id="rId32"/>
      <p:boldItalic r:id="rId33"/>
    </p:embeddedFont>
    <p:embeddedFont>
      <p:font typeface="Raleway SemiBold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FC79D1-B62D-4465-B7A6-26882E9282D1}">
  <a:tblStyle styleId="{35FC79D1-B62D-4465-B7A6-26882E9282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7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6E803-D20F-46FA-8716-0A9AD513098E}" type="doc">
      <dgm:prSet loTypeId="urn:microsoft.com/office/officeart/2005/8/layout/pyramid4" loCatId="relationship" qsTypeId="urn:microsoft.com/office/officeart/2005/8/quickstyle/3d2" qsCatId="3D" csTypeId="urn:microsoft.com/office/officeart/2005/8/colors/accent2_4" csCatId="accent2" phldr="1"/>
      <dgm:spPr/>
      <dgm:t>
        <a:bodyPr/>
        <a:lstStyle/>
        <a:p>
          <a:endParaRPr lang="fr-FR"/>
        </a:p>
      </dgm:t>
    </dgm:pt>
    <dgm:pt modelId="{F808A8CD-7A63-420E-87C6-973379BD90A4}">
      <dgm:prSet phldrT="[Texte]"/>
      <dgm:spPr>
        <a:solidFill>
          <a:schemeClr val="accent1"/>
        </a:solidFill>
      </dgm:spPr>
      <dgm:t>
        <a:bodyPr>
          <a:scene3d>
            <a:camera prst="orthographicFront"/>
            <a:lightRig rig="harsh" dir="t"/>
          </a:scene3d>
          <a:sp3d extrusionH="57150" prstMaterial="matte">
            <a:bevelT w="63500" h="12700" prst="angle"/>
            <a:contourClr>
              <a:schemeClr val="bg1">
                <a:lumMod val="65000"/>
              </a:schemeClr>
            </a:contourClr>
          </a:sp3d>
        </a:bodyPr>
        <a:lstStyle/>
        <a:p>
          <a:r>
            <a:rPr lang="fr-FR" b="1" cap="none" spc="0" dirty="0">
              <a:ln/>
              <a:solidFill>
                <a:schemeClr val="accent3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rPr>
            <a:t>R</a:t>
          </a:r>
        </a:p>
      </dgm:t>
    </dgm:pt>
    <dgm:pt modelId="{FBDB3C91-60E6-4EC7-91A0-5896121330F4}" type="parTrans" cxnId="{24616A78-AB02-4BAC-A30D-CF1BAE6FB102}">
      <dgm:prSet/>
      <dgm:spPr/>
      <dgm:t>
        <a:bodyPr/>
        <a:lstStyle/>
        <a:p>
          <a:endParaRPr lang="fr-FR"/>
        </a:p>
      </dgm:t>
    </dgm:pt>
    <dgm:pt modelId="{3D88D816-07EB-4414-88C7-C3EB414CEB97}" type="sibTrans" cxnId="{24616A78-AB02-4BAC-A30D-CF1BAE6FB102}">
      <dgm:prSet/>
      <dgm:spPr/>
      <dgm:t>
        <a:bodyPr/>
        <a:lstStyle/>
        <a:p>
          <a:endParaRPr lang="fr-FR"/>
        </a:p>
      </dgm:t>
    </dgm:pt>
    <dgm:pt modelId="{F7E5DF52-E392-42A5-8359-89CF2FB6A8B2}">
      <dgm:prSet phldrT="[Texte]"/>
      <dgm:spPr>
        <a:solidFill>
          <a:schemeClr val="tx2">
            <a:lumMod val="75000"/>
          </a:schemeClr>
        </a:solidFill>
      </dgm:spPr>
      <dgm:t>
        <a:bodyPr>
          <a:scene3d>
            <a:camera prst="orthographicFront"/>
            <a:lightRig rig="harsh" dir="t"/>
          </a:scene3d>
          <a:sp3d extrusionH="57150" prstMaterial="matte">
            <a:bevelT w="63500" h="12700" prst="angle"/>
            <a:contourClr>
              <a:schemeClr val="bg1">
                <a:lumMod val="65000"/>
              </a:schemeClr>
            </a:contourClr>
          </a:sp3d>
        </a:bodyPr>
        <a:lstStyle/>
        <a:p>
          <a:r>
            <a:rPr lang="fr-FR" b="1" cap="none" spc="0" dirty="0">
              <a:ln/>
              <a:solidFill>
                <a:schemeClr val="accent3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rPr>
            <a:t>F</a:t>
          </a:r>
        </a:p>
      </dgm:t>
    </dgm:pt>
    <dgm:pt modelId="{1EA64D36-A80B-4FA3-BDBB-40EDDB20BA65}" type="parTrans" cxnId="{3CD88F98-6A9C-4318-AA49-7FDEFEF41DD6}">
      <dgm:prSet/>
      <dgm:spPr/>
      <dgm:t>
        <a:bodyPr/>
        <a:lstStyle/>
        <a:p>
          <a:endParaRPr lang="fr-FR"/>
        </a:p>
      </dgm:t>
    </dgm:pt>
    <dgm:pt modelId="{9F026532-D9BB-4722-8885-A6369E823DF0}" type="sibTrans" cxnId="{3CD88F98-6A9C-4318-AA49-7FDEFEF41DD6}">
      <dgm:prSet/>
      <dgm:spPr/>
      <dgm:t>
        <a:bodyPr/>
        <a:lstStyle/>
        <a:p>
          <a:endParaRPr lang="fr-FR"/>
        </a:p>
      </dgm:t>
    </dgm:pt>
    <dgm:pt modelId="{463DCCBB-C478-435E-AB8C-22657A9C634D}">
      <dgm:prSet phldrT="[Texte]"/>
      <dgm:spPr/>
      <dgm:t>
        <a:bodyPr/>
        <a:lstStyle/>
        <a:p>
          <a:r>
            <a:rPr lang="fr-FR" dirty="0">
              <a:solidFill>
                <a:schemeClr val="accent1">
                  <a:lumMod val="60000"/>
                  <a:lumOff val="4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rPr>
            <a:t>R</a:t>
          </a:r>
          <a:r>
            <a:rPr lang="fr-FR" dirty="0">
              <a:solidFill>
                <a:schemeClr val="tx2">
                  <a:lumMod val="5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rPr>
            <a:t>F</a:t>
          </a:r>
          <a:r>
            <a:rPr lang="fr-FR" dirty="0">
              <a:latin typeface="Mongolian Baiti" panose="03000500000000000000" pitchFamily="66" charset="0"/>
              <a:cs typeface="Mongolian Baiti" panose="03000500000000000000" pitchFamily="66" charset="0"/>
            </a:rPr>
            <a:t>M</a:t>
          </a:r>
        </a:p>
      </dgm:t>
    </dgm:pt>
    <dgm:pt modelId="{FC2B7A3C-C70B-4187-B46F-BFDB09EC7874}" type="parTrans" cxnId="{C9B8B2FF-66CF-43F1-924B-626ED749EEFA}">
      <dgm:prSet/>
      <dgm:spPr/>
      <dgm:t>
        <a:bodyPr/>
        <a:lstStyle/>
        <a:p>
          <a:endParaRPr lang="fr-FR"/>
        </a:p>
      </dgm:t>
    </dgm:pt>
    <dgm:pt modelId="{21A812B2-5A34-44C7-A6BD-5ADA1C09211E}" type="sibTrans" cxnId="{C9B8B2FF-66CF-43F1-924B-626ED749EEFA}">
      <dgm:prSet/>
      <dgm:spPr/>
      <dgm:t>
        <a:bodyPr/>
        <a:lstStyle/>
        <a:p>
          <a:endParaRPr lang="fr-FR"/>
        </a:p>
      </dgm:t>
    </dgm:pt>
    <dgm:pt modelId="{F84495E2-99E5-46DA-BAF0-8DFA537B789F}">
      <dgm:prSet/>
      <dgm:spPr>
        <a:solidFill>
          <a:srgbClr val="002060"/>
        </a:solidFill>
      </dgm:spPr>
      <dgm:t>
        <a:bodyPr>
          <a:scene3d>
            <a:camera prst="orthographicFront"/>
            <a:lightRig rig="harsh" dir="t"/>
          </a:scene3d>
          <a:sp3d extrusionH="57150" prstMaterial="matte">
            <a:bevelT w="63500" h="12700" prst="angle"/>
            <a:contourClr>
              <a:schemeClr val="bg1">
                <a:lumMod val="65000"/>
              </a:schemeClr>
            </a:contourClr>
          </a:sp3d>
        </a:bodyPr>
        <a:lstStyle/>
        <a:p>
          <a:r>
            <a:rPr lang="fr-FR" b="1" cap="none" spc="0" dirty="0">
              <a:ln/>
              <a:solidFill>
                <a:schemeClr val="accent3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rPr>
            <a:t>M</a:t>
          </a:r>
        </a:p>
      </dgm:t>
    </dgm:pt>
    <dgm:pt modelId="{DB72ACFC-2C60-4C5F-93A8-37E475B4A4D8}" type="parTrans" cxnId="{5ADFB8B3-A21F-4D8D-A2DB-98A885F8596A}">
      <dgm:prSet/>
      <dgm:spPr/>
      <dgm:t>
        <a:bodyPr/>
        <a:lstStyle/>
        <a:p>
          <a:endParaRPr lang="fr-FR"/>
        </a:p>
      </dgm:t>
    </dgm:pt>
    <dgm:pt modelId="{EAC449E7-94FD-49E9-8752-5ED3C377E326}" type="sibTrans" cxnId="{5ADFB8B3-A21F-4D8D-A2DB-98A885F8596A}">
      <dgm:prSet/>
      <dgm:spPr/>
      <dgm:t>
        <a:bodyPr/>
        <a:lstStyle/>
        <a:p>
          <a:endParaRPr lang="fr-FR"/>
        </a:p>
      </dgm:t>
    </dgm:pt>
    <dgm:pt modelId="{4DA66F91-7E03-4110-956D-7E07B8A69C16}" type="pres">
      <dgm:prSet presAssocID="{A286E803-D20F-46FA-8716-0A9AD513098E}" presName="compositeShape" presStyleCnt="0">
        <dgm:presLayoutVars>
          <dgm:chMax val="9"/>
          <dgm:dir/>
          <dgm:resizeHandles val="exact"/>
        </dgm:presLayoutVars>
      </dgm:prSet>
      <dgm:spPr/>
    </dgm:pt>
    <dgm:pt modelId="{CC03CBF9-0DD5-4141-A250-0804550CE1B7}" type="pres">
      <dgm:prSet presAssocID="{A286E803-D20F-46FA-8716-0A9AD513098E}" presName="triangle1" presStyleLbl="node1" presStyleIdx="0" presStyleCnt="4">
        <dgm:presLayoutVars>
          <dgm:bulletEnabled val="1"/>
        </dgm:presLayoutVars>
      </dgm:prSet>
      <dgm:spPr/>
    </dgm:pt>
    <dgm:pt modelId="{C63604BD-EB6E-4A36-A544-CFF2F516C95E}" type="pres">
      <dgm:prSet presAssocID="{A286E803-D20F-46FA-8716-0A9AD513098E}" presName="triangle2" presStyleLbl="node1" presStyleIdx="1" presStyleCnt="4">
        <dgm:presLayoutVars>
          <dgm:bulletEnabled val="1"/>
        </dgm:presLayoutVars>
      </dgm:prSet>
      <dgm:spPr/>
    </dgm:pt>
    <dgm:pt modelId="{04A22B89-E194-4006-BBB3-F26A455EB6C7}" type="pres">
      <dgm:prSet presAssocID="{A286E803-D20F-46FA-8716-0A9AD513098E}" presName="triangle3" presStyleLbl="node1" presStyleIdx="2" presStyleCnt="4">
        <dgm:presLayoutVars>
          <dgm:bulletEnabled val="1"/>
        </dgm:presLayoutVars>
      </dgm:prSet>
      <dgm:spPr/>
    </dgm:pt>
    <dgm:pt modelId="{7D5AF1A7-121D-40C3-AAEC-EC01BDEFA260}" type="pres">
      <dgm:prSet presAssocID="{A286E803-D20F-46FA-8716-0A9AD513098E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DA87360E-1417-4D56-B08C-E2E64969A96E}" type="presOf" srcId="{A286E803-D20F-46FA-8716-0A9AD513098E}" destId="{4DA66F91-7E03-4110-956D-7E07B8A69C16}" srcOrd="0" destOrd="0" presId="urn:microsoft.com/office/officeart/2005/8/layout/pyramid4"/>
    <dgm:cxn modelId="{D49A7822-E39E-4405-9EDA-79E54BC6BC16}" type="presOf" srcId="{F808A8CD-7A63-420E-87C6-973379BD90A4}" destId="{CC03CBF9-0DD5-4141-A250-0804550CE1B7}" srcOrd="0" destOrd="0" presId="urn:microsoft.com/office/officeart/2005/8/layout/pyramid4"/>
    <dgm:cxn modelId="{24616A78-AB02-4BAC-A30D-CF1BAE6FB102}" srcId="{A286E803-D20F-46FA-8716-0A9AD513098E}" destId="{F808A8CD-7A63-420E-87C6-973379BD90A4}" srcOrd="0" destOrd="0" parTransId="{FBDB3C91-60E6-4EC7-91A0-5896121330F4}" sibTransId="{3D88D816-07EB-4414-88C7-C3EB414CEB97}"/>
    <dgm:cxn modelId="{3CD88F98-6A9C-4318-AA49-7FDEFEF41DD6}" srcId="{A286E803-D20F-46FA-8716-0A9AD513098E}" destId="{F7E5DF52-E392-42A5-8359-89CF2FB6A8B2}" srcOrd="1" destOrd="0" parTransId="{1EA64D36-A80B-4FA3-BDBB-40EDDB20BA65}" sibTransId="{9F026532-D9BB-4722-8885-A6369E823DF0}"/>
    <dgm:cxn modelId="{5ADFB8B3-A21F-4D8D-A2DB-98A885F8596A}" srcId="{A286E803-D20F-46FA-8716-0A9AD513098E}" destId="{F84495E2-99E5-46DA-BAF0-8DFA537B789F}" srcOrd="3" destOrd="0" parTransId="{DB72ACFC-2C60-4C5F-93A8-37E475B4A4D8}" sibTransId="{EAC449E7-94FD-49E9-8752-5ED3C377E326}"/>
    <dgm:cxn modelId="{C1B6BAB3-86FB-4939-96CB-541823AAC6A8}" type="presOf" srcId="{F7E5DF52-E392-42A5-8359-89CF2FB6A8B2}" destId="{C63604BD-EB6E-4A36-A544-CFF2F516C95E}" srcOrd="0" destOrd="0" presId="urn:microsoft.com/office/officeart/2005/8/layout/pyramid4"/>
    <dgm:cxn modelId="{741E43F3-7490-4AFE-BE51-178F7FD8F3F4}" type="presOf" srcId="{F84495E2-99E5-46DA-BAF0-8DFA537B789F}" destId="{7D5AF1A7-121D-40C3-AAEC-EC01BDEFA260}" srcOrd="0" destOrd="0" presId="urn:microsoft.com/office/officeart/2005/8/layout/pyramid4"/>
    <dgm:cxn modelId="{E71ED4F4-9C65-4DC6-8A09-842E2D15018D}" type="presOf" srcId="{463DCCBB-C478-435E-AB8C-22657A9C634D}" destId="{04A22B89-E194-4006-BBB3-F26A455EB6C7}" srcOrd="0" destOrd="0" presId="urn:microsoft.com/office/officeart/2005/8/layout/pyramid4"/>
    <dgm:cxn modelId="{C9B8B2FF-66CF-43F1-924B-626ED749EEFA}" srcId="{A286E803-D20F-46FA-8716-0A9AD513098E}" destId="{463DCCBB-C478-435E-AB8C-22657A9C634D}" srcOrd="2" destOrd="0" parTransId="{FC2B7A3C-C70B-4187-B46F-BFDB09EC7874}" sibTransId="{21A812B2-5A34-44C7-A6BD-5ADA1C09211E}"/>
    <dgm:cxn modelId="{FC3387FE-DE62-477D-8A81-9E14D73DC71B}" type="presParOf" srcId="{4DA66F91-7E03-4110-956D-7E07B8A69C16}" destId="{CC03CBF9-0DD5-4141-A250-0804550CE1B7}" srcOrd="0" destOrd="0" presId="urn:microsoft.com/office/officeart/2005/8/layout/pyramid4"/>
    <dgm:cxn modelId="{66B73F91-7A4E-4741-8D5C-39C86A0446DD}" type="presParOf" srcId="{4DA66F91-7E03-4110-956D-7E07B8A69C16}" destId="{C63604BD-EB6E-4A36-A544-CFF2F516C95E}" srcOrd="1" destOrd="0" presId="urn:microsoft.com/office/officeart/2005/8/layout/pyramid4"/>
    <dgm:cxn modelId="{00FDA841-9F35-429B-A95D-CF01DFF1E1EE}" type="presParOf" srcId="{4DA66F91-7E03-4110-956D-7E07B8A69C16}" destId="{04A22B89-E194-4006-BBB3-F26A455EB6C7}" srcOrd="2" destOrd="0" presId="urn:microsoft.com/office/officeart/2005/8/layout/pyramid4"/>
    <dgm:cxn modelId="{8E400412-5A99-4588-A542-D40905666C74}" type="presParOf" srcId="{4DA66F91-7E03-4110-956D-7E07B8A69C16}" destId="{7D5AF1A7-121D-40C3-AAEC-EC01BDEFA260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3CBF9-0DD5-4141-A250-0804550CE1B7}">
      <dsp:nvSpPr>
        <dsp:cNvPr id="0" name=""/>
        <dsp:cNvSpPr/>
      </dsp:nvSpPr>
      <dsp:spPr>
        <a:xfrm>
          <a:off x="1850230" y="0"/>
          <a:ext cx="1507642" cy="1507642"/>
        </a:xfrm>
        <a:prstGeom prst="triangle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  <a:scene3d>
            <a:camera prst="orthographicFront"/>
            <a:lightRig rig="harsh" dir="t"/>
          </a:scene3d>
          <a:sp3d extrusionH="57150" prstMaterial="matte">
            <a:bevelT w="63500" h="12700" prst="angle"/>
            <a:contourClr>
              <a:schemeClr val="bg1">
                <a:lumMod val="65000"/>
              </a:schemeClr>
            </a:contourClr>
          </a:sp3d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cap="none" spc="0" dirty="0">
              <a:ln/>
              <a:solidFill>
                <a:schemeClr val="accent3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rPr>
            <a:t>R</a:t>
          </a:r>
        </a:p>
      </dsp:txBody>
      <dsp:txXfrm>
        <a:off x="2227141" y="753821"/>
        <a:ext cx="753821" cy="753821"/>
      </dsp:txXfrm>
    </dsp:sp>
    <dsp:sp modelId="{C63604BD-EB6E-4A36-A544-CFF2F516C95E}">
      <dsp:nvSpPr>
        <dsp:cNvPr id="0" name=""/>
        <dsp:cNvSpPr/>
      </dsp:nvSpPr>
      <dsp:spPr>
        <a:xfrm>
          <a:off x="1096409" y="1507642"/>
          <a:ext cx="1507642" cy="1507642"/>
        </a:xfrm>
        <a:prstGeom prst="triangl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  <a:scene3d>
            <a:camera prst="orthographicFront"/>
            <a:lightRig rig="harsh" dir="t"/>
          </a:scene3d>
          <a:sp3d extrusionH="57150" prstMaterial="matte">
            <a:bevelT w="63500" h="12700" prst="angle"/>
            <a:contourClr>
              <a:schemeClr val="bg1">
                <a:lumMod val="65000"/>
              </a:schemeClr>
            </a:contourClr>
          </a:sp3d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cap="none" spc="0" dirty="0">
              <a:ln/>
              <a:solidFill>
                <a:schemeClr val="accent3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rPr>
            <a:t>F</a:t>
          </a:r>
        </a:p>
      </dsp:txBody>
      <dsp:txXfrm>
        <a:off x="1473320" y="2261463"/>
        <a:ext cx="753821" cy="753821"/>
      </dsp:txXfrm>
    </dsp:sp>
    <dsp:sp modelId="{04A22B89-E194-4006-BBB3-F26A455EB6C7}">
      <dsp:nvSpPr>
        <dsp:cNvPr id="0" name=""/>
        <dsp:cNvSpPr/>
      </dsp:nvSpPr>
      <dsp:spPr>
        <a:xfrm rot="10800000">
          <a:off x="1850230" y="1507642"/>
          <a:ext cx="1507642" cy="1507642"/>
        </a:xfrm>
        <a:prstGeom prst="triangl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2646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2646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>
              <a:solidFill>
                <a:schemeClr val="accent1">
                  <a:lumMod val="60000"/>
                  <a:lumOff val="4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rPr>
            <a:t>R</a:t>
          </a:r>
          <a:r>
            <a:rPr lang="fr-FR" sz="2100" kern="1200" dirty="0">
              <a:solidFill>
                <a:schemeClr val="tx2">
                  <a:lumMod val="5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rPr>
            <a:t>F</a:t>
          </a:r>
          <a:r>
            <a:rPr lang="fr-FR" sz="2100" kern="1200" dirty="0">
              <a:latin typeface="Mongolian Baiti" panose="03000500000000000000" pitchFamily="66" charset="0"/>
              <a:cs typeface="Mongolian Baiti" panose="03000500000000000000" pitchFamily="66" charset="0"/>
            </a:rPr>
            <a:t>M</a:t>
          </a:r>
        </a:p>
      </dsp:txBody>
      <dsp:txXfrm rot="10800000">
        <a:off x="2227140" y="1507642"/>
        <a:ext cx="753821" cy="753821"/>
      </dsp:txXfrm>
    </dsp:sp>
    <dsp:sp modelId="{7D5AF1A7-121D-40C3-AAEC-EC01BDEFA260}">
      <dsp:nvSpPr>
        <dsp:cNvPr id="0" name=""/>
        <dsp:cNvSpPr/>
      </dsp:nvSpPr>
      <dsp:spPr>
        <a:xfrm>
          <a:off x="2604052" y="1507642"/>
          <a:ext cx="1507642" cy="1507642"/>
        </a:xfrm>
        <a:prstGeom prst="triangle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  <a:scene3d>
            <a:camera prst="orthographicFront"/>
            <a:lightRig rig="harsh" dir="t"/>
          </a:scene3d>
          <a:sp3d extrusionH="57150" prstMaterial="matte">
            <a:bevelT w="63500" h="12700" prst="angle"/>
            <a:contourClr>
              <a:schemeClr val="bg1">
                <a:lumMod val="65000"/>
              </a:schemeClr>
            </a:contourClr>
          </a:sp3d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cap="none" spc="0" dirty="0">
              <a:ln/>
              <a:solidFill>
                <a:schemeClr val="accent3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rPr>
            <a:t>M</a:t>
          </a:r>
        </a:p>
      </dsp:txBody>
      <dsp:txXfrm>
        <a:off x="2980963" y="2261463"/>
        <a:ext cx="753821" cy="753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1" name="Google Shape;19591;ge39685b523_0_1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2" name="Google Shape;19592;ge39685b523_0_1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7" name="Google Shape;19597;gb80e0a70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8" name="Google Shape;19598;gb80e0a70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1750" y="0"/>
            <a:ext cx="9247500" cy="5143500"/>
            <a:chOff x="-51750" y="0"/>
            <a:chExt cx="9247500" cy="51435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1750" y="0"/>
              <a:ext cx="9215233" cy="5143498"/>
              <a:chOff x="-51743" y="0"/>
              <a:chExt cx="9215233" cy="5143498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51743" y="0"/>
                <a:ext cx="214519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61945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-51743" y="429001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1945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51743" y="857244"/>
                <a:ext cx="214519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61945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51743" y="1285450"/>
                <a:ext cx="214519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1945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51743" y="1714487"/>
                <a:ext cx="214519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1945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51743" y="2143488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61945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-51743" y="2571731"/>
                <a:ext cx="214519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61945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-51743" y="3000732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61945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51743" y="3428974"/>
                <a:ext cx="214519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61945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51743" y="3857975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61945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51743" y="4286218"/>
                <a:ext cx="214519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61945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51743" y="4715219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61945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76463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90982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76463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90982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76463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90982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76463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0982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76463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0982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76463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90982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76463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90982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76463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90982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76463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90982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76463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90982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76463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90982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76463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90982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05501" y="0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019188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805501" y="429001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019188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05501" y="857244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019188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05501" y="1285450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019188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805501" y="1714487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019188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805501" y="2143488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019188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05501" y="2571731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019188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05501" y="3000732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019188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05501" y="3428974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019188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805501" y="3857975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019188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05501" y="428621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19188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805501" y="4715219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019188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233707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448226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33707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48226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233707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48226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233707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448226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233707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448226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233707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448226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233707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448226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233707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448226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233707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448226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233707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448226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233707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448226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233707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448226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662744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877263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662744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877263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662744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877263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662744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877263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662744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877263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662744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877263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662744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877263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1662744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877263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662744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877263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662744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877263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662744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877263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662744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877263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090950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305469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090950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05469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090950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305469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090950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305469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090950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305469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090950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305469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090950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305469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090950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305469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090950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305469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090950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305469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090950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305469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090950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305469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519988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2734506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519988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734506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2519988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734506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519988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734506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2519988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2734506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2519988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2734506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2519988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2734506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519988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2734506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519988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734506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519988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734506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519988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734506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519988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734506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948194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162713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948194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162713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948194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162713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2948194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3162713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948194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162713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948194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162713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948194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162713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948194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162713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948194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162713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948194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162713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948194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162713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948194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162713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377231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591750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377231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591750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377231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591750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377231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591750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377231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591750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377231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591750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377231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591750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377231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591750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377231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591750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377231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591750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377231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591750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377231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591750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805438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4019956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805438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019956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805438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019956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805438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4019956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805438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4019956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3805438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4019956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805438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4019956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805438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4019956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3805438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4019956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3805438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4019956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3805438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4019956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3805438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4019956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4234475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4448994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4234475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4448994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4234475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4448994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4234475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4448994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4234475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4448994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4234475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4448994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4234475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4448994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4234475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4448994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4234475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4448994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4234475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4448994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4234475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4448994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4234475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4448994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4662681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4877200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4662681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4877200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4662681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4877200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4662681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4877200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4662681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4877200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4662681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4877200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4662681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4877200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4662681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4877200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4662681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4877200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4662681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4877200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4662681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4877200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4662681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4877200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5091718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5306237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5091718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5306237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5091718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5306237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5091718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5306237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5091718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5306237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5091718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5306237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5091718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5306237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5091718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5306237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5091718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5306237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5091718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5306237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5091718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5306237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5091718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5306237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5519925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5734443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5519925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5734443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5519925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5734443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5519925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5734443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5519925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5734443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5519925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5734443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5519925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5734443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5519925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5734443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5519925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5734443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5519925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5734443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5519925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5734443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5519925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5734443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5948962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6163481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5948962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6163481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5948962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6163481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5948962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6163481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5948962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6163481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5948962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6163481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5948962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6163481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5948962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6163481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5948962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6163481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5948962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6163481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5948962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6163481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5948962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6163481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6377168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6591687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6377168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6591687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6377168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6591687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6377168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6591687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6377168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6591687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6377168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>
                <a:off x="6591687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>
                <a:off x="6377168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6591687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6377168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6591687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6377168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6591687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6377168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6591687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6377168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6591687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6377168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6591687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6806206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7020724" y="21448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6806206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7020724" y="642725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6806206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7020724" y="107172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6806206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7020724" y="1499968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6806206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7020724" y="1928970"/>
                <a:ext cx="213760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6806206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7020724" y="2357212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6806206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7020724" y="2786249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6806206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7020724" y="321445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6806206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7020724" y="3643493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>
                <a:off x="6806206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>
                <a:off x="7020724" y="4071699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6806206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>
                <a:off x="7020724" y="4500736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>
                <a:off x="6806206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>
                <a:off x="7020724" y="492894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7235243" y="0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>
                <a:off x="7448931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>
                <a:off x="7235243" y="429001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>
                <a:off x="7448931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7235243" y="857244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7448931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7235243" y="1285450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7448931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7235243" y="1714487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7448931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>
                <a:off x="7235243" y="2143488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7448931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7235243" y="2571731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7448931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7235243" y="3000732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7448931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7235243" y="3428974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7448931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7235243" y="3857975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7448931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7235243" y="428621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7448931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7235243" y="4715219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7448931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7663449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7877968" y="21448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>
                <a:off x="7663449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7877968" y="642725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>
                <a:off x="7663449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>
                <a:off x="7877968" y="107172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7663449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7877968" y="1499968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7663449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7877968" y="1928970"/>
                <a:ext cx="213760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7663449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7877968" y="2357212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7663449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7877968" y="2786249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7663449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7877968" y="321445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7663449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7877968" y="3643493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7663449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>
                <a:off x="7877968" y="4071699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>
                <a:off x="7663449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7877968" y="4500736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7663449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7877968" y="492894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8092486" y="0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8306174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8092486" y="429001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8306174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8092486" y="857244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8306174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8092486" y="1285450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8306174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>
                <a:off x="8092486" y="1714487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8306174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8092486" y="2143488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8306174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8092486" y="2571731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8306174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8092486" y="3000732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8306174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8092486" y="3428974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8306174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8092486" y="3857975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8306174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8092486" y="428621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8306174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8092486" y="4715219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8306174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8520693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8735211" y="21448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8520693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8735211" y="642725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8520693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8735211" y="107172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8520693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8735211" y="1499968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8520693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8735211" y="1928970"/>
                <a:ext cx="213760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8520693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8735211" y="2357212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8520693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8735211" y="2786249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8520693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8735211" y="321445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8520693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8735211" y="3643493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8520693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8735211" y="4071699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8520693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8735211" y="4500736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8520693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8735211" y="492894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8948935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>
                <a:off x="8948935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>
                <a:off x="8948935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8948935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8948935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8948935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8948935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8948935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8948935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8948935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8948935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8948935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" name="Google Shape;527;p2"/>
            <p:cNvSpPr/>
            <p:nvPr/>
          </p:nvSpPr>
          <p:spPr>
            <a:xfrm>
              <a:off x="-51750" y="0"/>
              <a:ext cx="9215060" cy="5143498"/>
            </a:xfrm>
            <a:custGeom>
              <a:avLst/>
              <a:gdLst/>
              <a:ahLst/>
              <a:cxnLst/>
              <a:rect l="l" t="t" r="r" b="b"/>
              <a:pathLst>
                <a:path w="284701" h="142351" extrusionOk="0">
                  <a:moveTo>
                    <a:pt x="0" y="0"/>
                  </a:moveTo>
                  <a:lnTo>
                    <a:pt x="0" y="142350"/>
                  </a:lnTo>
                  <a:lnTo>
                    <a:pt x="284701" y="142350"/>
                  </a:lnTo>
                  <a:lnTo>
                    <a:pt x="284701" y="0"/>
                  </a:lnTo>
                  <a:close/>
                </a:path>
              </a:pathLst>
            </a:custGeom>
            <a:solidFill>
              <a:srgbClr val="F7C914">
                <a:alpha val="83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-51750" y="0"/>
              <a:ext cx="9247500" cy="5143500"/>
            </a:xfrm>
            <a:prstGeom prst="rect">
              <a:avLst/>
            </a:pr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2"/>
          <p:cNvSpPr txBox="1">
            <a:spLocks noGrp="1"/>
          </p:cNvSpPr>
          <p:nvPr>
            <p:ph type="ctrTitle"/>
          </p:nvPr>
        </p:nvSpPr>
        <p:spPr>
          <a:xfrm>
            <a:off x="720000" y="1083600"/>
            <a:ext cx="6030300" cy="24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p2"/>
          <p:cNvSpPr txBox="1">
            <a:spLocks noGrp="1"/>
          </p:cNvSpPr>
          <p:nvPr>
            <p:ph type="subTitle" idx="1"/>
          </p:nvPr>
        </p:nvSpPr>
        <p:spPr>
          <a:xfrm>
            <a:off x="720000" y="3492825"/>
            <a:ext cx="603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8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31" name="Google Shape;531;p2"/>
          <p:cNvGrpSpPr/>
          <p:nvPr/>
        </p:nvGrpSpPr>
        <p:grpSpPr>
          <a:xfrm>
            <a:off x="5183694" y="712594"/>
            <a:ext cx="4473489" cy="6384498"/>
            <a:chOff x="5183694" y="712594"/>
            <a:chExt cx="4473489" cy="6384498"/>
          </a:xfrm>
        </p:grpSpPr>
        <p:sp>
          <p:nvSpPr>
            <p:cNvPr id="532" name="Google Shape;532;p2"/>
            <p:cNvSpPr/>
            <p:nvPr/>
          </p:nvSpPr>
          <p:spPr>
            <a:xfrm>
              <a:off x="5183694" y="1208077"/>
              <a:ext cx="3960300" cy="3945900"/>
            </a:xfrm>
            <a:prstGeom prst="triangle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17918" y="3457322"/>
              <a:ext cx="3639266" cy="3639770"/>
            </a:xfrm>
            <a:custGeom>
              <a:avLst/>
              <a:gdLst/>
              <a:ahLst/>
              <a:cxnLst/>
              <a:rect l="l" t="t" r="r" b="b"/>
              <a:pathLst>
                <a:path w="216752" h="216782" extrusionOk="0">
                  <a:moveTo>
                    <a:pt x="108361" y="14195"/>
                  </a:moveTo>
                  <a:lnTo>
                    <a:pt x="202557" y="108391"/>
                  </a:lnTo>
                  <a:lnTo>
                    <a:pt x="108361" y="202587"/>
                  </a:lnTo>
                  <a:lnTo>
                    <a:pt x="14195" y="108391"/>
                  </a:lnTo>
                  <a:lnTo>
                    <a:pt x="108361" y="14195"/>
                  </a:lnTo>
                  <a:close/>
                  <a:moveTo>
                    <a:pt x="108361" y="1"/>
                  </a:moveTo>
                  <a:lnTo>
                    <a:pt x="0" y="108391"/>
                  </a:lnTo>
                  <a:lnTo>
                    <a:pt x="108361" y="216782"/>
                  </a:lnTo>
                  <a:lnTo>
                    <a:pt x="216752" y="108391"/>
                  </a:lnTo>
                  <a:lnTo>
                    <a:pt x="108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550190" y="3989737"/>
              <a:ext cx="2574713" cy="2574679"/>
            </a:xfrm>
            <a:custGeom>
              <a:avLst/>
              <a:gdLst/>
              <a:ahLst/>
              <a:cxnLst/>
              <a:rect l="l" t="t" r="r" b="b"/>
              <a:pathLst>
                <a:path w="153348" h="153346" extrusionOk="0">
                  <a:moveTo>
                    <a:pt x="76659" y="0"/>
                  </a:moveTo>
                  <a:lnTo>
                    <a:pt x="1" y="76688"/>
                  </a:lnTo>
                  <a:lnTo>
                    <a:pt x="76659" y="153346"/>
                  </a:lnTo>
                  <a:lnTo>
                    <a:pt x="153347" y="76688"/>
                  </a:lnTo>
                  <a:lnTo>
                    <a:pt x="766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264470" y="1801116"/>
              <a:ext cx="2761502" cy="2759823"/>
            </a:xfrm>
            <a:custGeom>
              <a:avLst/>
              <a:gdLst/>
              <a:ahLst/>
              <a:cxnLst/>
              <a:rect l="l" t="t" r="r" b="b"/>
              <a:pathLst>
                <a:path w="164473" h="164471" extrusionOk="0">
                  <a:moveTo>
                    <a:pt x="151584" y="0"/>
                  </a:moveTo>
                  <a:lnTo>
                    <a:pt x="1" y="151552"/>
                  </a:lnTo>
                  <a:lnTo>
                    <a:pt x="12919" y="164470"/>
                  </a:lnTo>
                  <a:lnTo>
                    <a:pt x="164472" y="12918"/>
                  </a:lnTo>
                  <a:lnTo>
                    <a:pt x="151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322696" y="712594"/>
              <a:ext cx="3277962" cy="3275993"/>
            </a:xfrm>
            <a:custGeom>
              <a:avLst/>
              <a:gdLst/>
              <a:ahLst/>
              <a:cxnLst/>
              <a:rect l="l" t="t" r="r" b="b"/>
              <a:pathLst>
                <a:path w="195233" h="195232" extrusionOk="0">
                  <a:moveTo>
                    <a:pt x="168758" y="1"/>
                  </a:moveTo>
                  <a:lnTo>
                    <a:pt x="1" y="168788"/>
                  </a:lnTo>
                  <a:lnTo>
                    <a:pt x="26445" y="195232"/>
                  </a:lnTo>
                  <a:lnTo>
                    <a:pt x="195232" y="26476"/>
                  </a:lnTo>
                  <a:lnTo>
                    <a:pt x="1687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2"/>
            <p:cNvGrpSpPr/>
            <p:nvPr/>
          </p:nvGrpSpPr>
          <p:grpSpPr>
            <a:xfrm rot="-2700000" flipH="1">
              <a:off x="7878696" y="1783917"/>
              <a:ext cx="1710974" cy="739788"/>
              <a:chOff x="1388070" y="4305945"/>
              <a:chExt cx="1710990" cy="739795"/>
            </a:xfrm>
          </p:grpSpPr>
          <p:sp>
            <p:nvSpPr>
              <p:cNvPr id="538" name="Google Shape;538;p2"/>
              <p:cNvSpPr/>
              <p:nvPr/>
            </p:nvSpPr>
            <p:spPr>
              <a:xfrm rot="17275">
                <a:off x="138807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 rot="17275">
                <a:off x="1706388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 rot="17275">
                <a:off x="2024706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 rot="17275">
                <a:off x="2343024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 rot="17275">
                <a:off x="2661342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 rot="17275">
                <a:off x="297966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 rot="17275">
                <a:off x="138807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 rot="17275">
                <a:off x="1706388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 rot="17275">
                <a:off x="2024706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 rot="17275">
                <a:off x="2343024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 rot="17275">
                <a:off x="2661342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 rot="17275">
                <a:off x="297966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"/>
              <p:cNvSpPr/>
              <p:nvPr/>
            </p:nvSpPr>
            <p:spPr>
              <a:xfrm rot="17275">
                <a:off x="138807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 rot="17275">
                <a:off x="1706388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"/>
              <p:cNvSpPr/>
              <p:nvPr/>
            </p:nvSpPr>
            <p:spPr>
              <a:xfrm rot="17275">
                <a:off x="2024706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"/>
              <p:cNvSpPr/>
              <p:nvPr/>
            </p:nvSpPr>
            <p:spPr>
              <a:xfrm rot="17275">
                <a:off x="2343024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"/>
              <p:cNvSpPr/>
              <p:nvPr/>
            </p:nvSpPr>
            <p:spPr>
              <a:xfrm rot="17275">
                <a:off x="2661342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"/>
              <p:cNvSpPr/>
              <p:nvPr/>
            </p:nvSpPr>
            <p:spPr>
              <a:xfrm rot="17275">
                <a:off x="297966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" name="Google Shape;556;p2"/>
            <p:cNvGrpSpPr/>
            <p:nvPr/>
          </p:nvGrpSpPr>
          <p:grpSpPr>
            <a:xfrm rot="2700000">
              <a:off x="6946496" y="5100092"/>
              <a:ext cx="1710974" cy="739788"/>
              <a:chOff x="1388070" y="4305945"/>
              <a:chExt cx="1710990" cy="739795"/>
            </a:xfrm>
          </p:grpSpPr>
          <p:sp>
            <p:nvSpPr>
              <p:cNvPr id="557" name="Google Shape;557;p2"/>
              <p:cNvSpPr/>
              <p:nvPr/>
            </p:nvSpPr>
            <p:spPr>
              <a:xfrm rot="17275">
                <a:off x="138807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"/>
              <p:cNvSpPr/>
              <p:nvPr/>
            </p:nvSpPr>
            <p:spPr>
              <a:xfrm rot="17275">
                <a:off x="1706388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"/>
              <p:cNvSpPr/>
              <p:nvPr/>
            </p:nvSpPr>
            <p:spPr>
              <a:xfrm rot="17275">
                <a:off x="2024706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"/>
              <p:cNvSpPr/>
              <p:nvPr/>
            </p:nvSpPr>
            <p:spPr>
              <a:xfrm rot="17275">
                <a:off x="2343024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"/>
              <p:cNvSpPr/>
              <p:nvPr/>
            </p:nvSpPr>
            <p:spPr>
              <a:xfrm rot="17275">
                <a:off x="2661342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"/>
              <p:cNvSpPr/>
              <p:nvPr/>
            </p:nvSpPr>
            <p:spPr>
              <a:xfrm rot="17275">
                <a:off x="297966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"/>
              <p:cNvSpPr/>
              <p:nvPr/>
            </p:nvSpPr>
            <p:spPr>
              <a:xfrm rot="17275">
                <a:off x="138807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"/>
              <p:cNvSpPr/>
              <p:nvPr/>
            </p:nvSpPr>
            <p:spPr>
              <a:xfrm rot="17275">
                <a:off x="1706388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"/>
              <p:cNvSpPr/>
              <p:nvPr/>
            </p:nvSpPr>
            <p:spPr>
              <a:xfrm rot="17275">
                <a:off x="2024706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"/>
              <p:cNvSpPr/>
              <p:nvPr/>
            </p:nvSpPr>
            <p:spPr>
              <a:xfrm rot="17275">
                <a:off x="2343024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"/>
              <p:cNvSpPr/>
              <p:nvPr/>
            </p:nvSpPr>
            <p:spPr>
              <a:xfrm rot="17275">
                <a:off x="2661342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"/>
              <p:cNvSpPr/>
              <p:nvPr/>
            </p:nvSpPr>
            <p:spPr>
              <a:xfrm rot="17275">
                <a:off x="297966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"/>
              <p:cNvSpPr/>
              <p:nvPr/>
            </p:nvSpPr>
            <p:spPr>
              <a:xfrm rot="17275">
                <a:off x="138807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"/>
              <p:cNvSpPr/>
              <p:nvPr/>
            </p:nvSpPr>
            <p:spPr>
              <a:xfrm rot="17275">
                <a:off x="1706388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"/>
              <p:cNvSpPr/>
              <p:nvPr/>
            </p:nvSpPr>
            <p:spPr>
              <a:xfrm rot="17275">
                <a:off x="2024706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"/>
              <p:cNvSpPr/>
              <p:nvPr/>
            </p:nvSpPr>
            <p:spPr>
              <a:xfrm rot="17275">
                <a:off x="2343024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"/>
              <p:cNvSpPr/>
              <p:nvPr/>
            </p:nvSpPr>
            <p:spPr>
              <a:xfrm rot="17275">
                <a:off x="2661342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"/>
              <p:cNvSpPr/>
              <p:nvPr/>
            </p:nvSpPr>
            <p:spPr>
              <a:xfrm rot="17275">
                <a:off x="297966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2"/>
          <p:cNvGrpSpPr/>
          <p:nvPr/>
        </p:nvGrpSpPr>
        <p:grpSpPr>
          <a:xfrm>
            <a:off x="-2318133" y="-687065"/>
            <a:ext cx="4363728" cy="3808541"/>
            <a:chOff x="-2318133" y="-687065"/>
            <a:chExt cx="4363728" cy="3808541"/>
          </a:xfrm>
        </p:grpSpPr>
        <p:sp>
          <p:nvSpPr>
            <p:cNvPr id="576" name="Google Shape;576;p2"/>
            <p:cNvSpPr/>
            <p:nvPr/>
          </p:nvSpPr>
          <p:spPr>
            <a:xfrm rot="10800000">
              <a:off x="-2318133" y="241942"/>
              <a:ext cx="2761913" cy="2751189"/>
            </a:xfrm>
            <a:custGeom>
              <a:avLst/>
              <a:gdLst/>
              <a:ahLst/>
              <a:cxnLst/>
              <a:rect l="l" t="t" r="r" b="b"/>
              <a:pathLst>
                <a:path w="164473" h="164471" extrusionOk="0">
                  <a:moveTo>
                    <a:pt x="151584" y="0"/>
                  </a:moveTo>
                  <a:lnTo>
                    <a:pt x="1" y="151552"/>
                  </a:lnTo>
                  <a:lnTo>
                    <a:pt x="12919" y="164470"/>
                  </a:lnTo>
                  <a:lnTo>
                    <a:pt x="164472" y="12918"/>
                  </a:lnTo>
                  <a:lnTo>
                    <a:pt x="1515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 rot="10800000">
              <a:off x="-1978629" y="-144267"/>
              <a:ext cx="3278450" cy="3265743"/>
            </a:xfrm>
            <a:custGeom>
              <a:avLst/>
              <a:gdLst/>
              <a:ahLst/>
              <a:cxnLst/>
              <a:rect l="l" t="t" r="r" b="b"/>
              <a:pathLst>
                <a:path w="195233" h="195232" extrusionOk="0">
                  <a:moveTo>
                    <a:pt x="168758" y="1"/>
                  </a:moveTo>
                  <a:lnTo>
                    <a:pt x="1" y="168788"/>
                  </a:lnTo>
                  <a:lnTo>
                    <a:pt x="26445" y="195232"/>
                  </a:lnTo>
                  <a:lnTo>
                    <a:pt x="195232" y="26476"/>
                  </a:lnTo>
                  <a:lnTo>
                    <a:pt x="1687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8" name="Google Shape;578;p2"/>
            <p:cNvGrpSpPr/>
            <p:nvPr/>
          </p:nvGrpSpPr>
          <p:grpSpPr>
            <a:xfrm rot="-2700000" flipH="1">
              <a:off x="323633" y="-190483"/>
              <a:ext cx="1710974" cy="739788"/>
              <a:chOff x="1388070" y="4305945"/>
              <a:chExt cx="1710990" cy="739795"/>
            </a:xfrm>
          </p:grpSpPr>
          <p:sp>
            <p:nvSpPr>
              <p:cNvPr id="579" name="Google Shape;579;p2"/>
              <p:cNvSpPr/>
              <p:nvPr/>
            </p:nvSpPr>
            <p:spPr>
              <a:xfrm rot="17275">
                <a:off x="138807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"/>
              <p:cNvSpPr/>
              <p:nvPr/>
            </p:nvSpPr>
            <p:spPr>
              <a:xfrm rot="17275">
                <a:off x="1706388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"/>
              <p:cNvSpPr/>
              <p:nvPr/>
            </p:nvSpPr>
            <p:spPr>
              <a:xfrm rot="17275">
                <a:off x="2024706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"/>
              <p:cNvSpPr/>
              <p:nvPr/>
            </p:nvSpPr>
            <p:spPr>
              <a:xfrm rot="17275">
                <a:off x="2343024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"/>
              <p:cNvSpPr/>
              <p:nvPr/>
            </p:nvSpPr>
            <p:spPr>
              <a:xfrm rot="17275">
                <a:off x="2661342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"/>
              <p:cNvSpPr/>
              <p:nvPr/>
            </p:nvSpPr>
            <p:spPr>
              <a:xfrm rot="17275">
                <a:off x="297966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"/>
              <p:cNvSpPr/>
              <p:nvPr/>
            </p:nvSpPr>
            <p:spPr>
              <a:xfrm rot="17275">
                <a:off x="138807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"/>
              <p:cNvSpPr/>
              <p:nvPr/>
            </p:nvSpPr>
            <p:spPr>
              <a:xfrm rot="17275">
                <a:off x="1706388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"/>
              <p:cNvSpPr/>
              <p:nvPr/>
            </p:nvSpPr>
            <p:spPr>
              <a:xfrm rot="17275">
                <a:off x="2024706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"/>
              <p:cNvSpPr/>
              <p:nvPr/>
            </p:nvSpPr>
            <p:spPr>
              <a:xfrm rot="17275">
                <a:off x="2343024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"/>
              <p:cNvSpPr/>
              <p:nvPr/>
            </p:nvSpPr>
            <p:spPr>
              <a:xfrm rot="17275">
                <a:off x="2661342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"/>
              <p:cNvSpPr/>
              <p:nvPr/>
            </p:nvSpPr>
            <p:spPr>
              <a:xfrm rot="17275">
                <a:off x="297966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"/>
              <p:cNvSpPr/>
              <p:nvPr/>
            </p:nvSpPr>
            <p:spPr>
              <a:xfrm rot="17275">
                <a:off x="138807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"/>
              <p:cNvSpPr/>
              <p:nvPr/>
            </p:nvSpPr>
            <p:spPr>
              <a:xfrm rot="17275">
                <a:off x="1706388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"/>
              <p:cNvSpPr/>
              <p:nvPr/>
            </p:nvSpPr>
            <p:spPr>
              <a:xfrm rot="17275">
                <a:off x="2024706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"/>
              <p:cNvSpPr/>
              <p:nvPr/>
            </p:nvSpPr>
            <p:spPr>
              <a:xfrm rot="17275">
                <a:off x="2343024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"/>
              <p:cNvSpPr/>
              <p:nvPr/>
            </p:nvSpPr>
            <p:spPr>
              <a:xfrm rot="17275">
                <a:off x="2661342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"/>
              <p:cNvSpPr/>
              <p:nvPr/>
            </p:nvSpPr>
            <p:spPr>
              <a:xfrm rot="17275">
                <a:off x="297966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4"/>
          <p:cNvGrpSpPr/>
          <p:nvPr/>
        </p:nvGrpSpPr>
        <p:grpSpPr>
          <a:xfrm>
            <a:off x="-51750" y="0"/>
            <a:ext cx="9247500" cy="5143500"/>
            <a:chOff x="-51750" y="0"/>
            <a:chExt cx="9247500" cy="5143500"/>
          </a:xfrm>
        </p:grpSpPr>
        <p:grpSp>
          <p:nvGrpSpPr>
            <p:cNvPr id="1192" name="Google Shape;1192;p4"/>
            <p:cNvGrpSpPr/>
            <p:nvPr/>
          </p:nvGrpSpPr>
          <p:grpSpPr>
            <a:xfrm>
              <a:off x="-51750" y="0"/>
              <a:ext cx="9215233" cy="5143498"/>
              <a:chOff x="-51743" y="0"/>
              <a:chExt cx="9215233" cy="5143498"/>
            </a:xfrm>
          </p:grpSpPr>
          <p:sp>
            <p:nvSpPr>
              <p:cNvPr id="1193" name="Google Shape;1193;p4"/>
              <p:cNvSpPr/>
              <p:nvPr/>
            </p:nvSpPr>
            <p:spPr>
              <a:xfrm>
                <a:off x="-51743" y="0"/>
                <a:ext cx="214519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"/>
              <p:cNvSpPr/>
              <p:nvPr/>
            </p:nvSpPr>
            <p:spPr>
              <a:xfrm>
                <a:off x="161945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"/>
              <p:cNvSpPr/>
              <p:nvPr/>
            </p:nvSpPr>
            <p:spPr>
              <a:xfrm>
                <a:off x="-51743" y="429001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"/>
              <p:cNvSpPr/>
              <p:nvPr/>
            </p:nvSpPr>
            <p:spPr>
              <a:xfrm>
                <a:off x="161945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"/>
              <p:cNvSpPr/>
              <p:nvPr/>
            </p:nvSpPr>
            <p:spPr>
              <a:xfrm>
                <a:off x="-51743" y="857244"/>
                <a:ext cx="214519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"/>
              <p:cNvSpPr/>
              <p:nvPr/>
            </p:nvSpPr>
            <p:spPr>
              <a:xfrm>
                <a:off x="161945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"/>
              <p:cNvSpPr/>
              <p:nvPr/>
            </p:nvSpPr>
            <p:spPr>
              <a:xfrm>
                <a:off x="-51743" y="1285450"/>
                <a:ext cx="214519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"/>
              <p:cNvSpPr/>
              <p:nvPr/>
            </p:nvSpPr>
            <p:spPr>
              <a:xfrm>
                <a:off x="161945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"/>
              <p:cNvSpPr/>
              <p:nvPr/>
            </p:nvSpPr>
            <p:spPr>
              <a:xfrm>
                <a:off x="-51743" y="1714487"/>
                <a:ext cx="214519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"/>
              <p:cNvSpPr/>
              <p:nvPr/>
            </p:nvSpPr>
            <p:spPr>
              <a:xfrm>
                <a:off x="161945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"/>
              <p:cNvSpPr/>
              <p:nvPr/>
            </p:nvSpPr>
            <p:spPr>
              <a:xfrm>
                <a:off x="-51743" y="2143488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"/>
              <p:cNvSpPr/>
              <p:nvPr/>
            </p:nvSpPr>
            <p:spPr>
              <a:xfrm>
                <a:off x="161945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"/>
              <p:cNvSpPr/>
              <p:nvPr/>
            </p:nvSpPr>
            <p:spPr>
              <a:xfrm>
                <a:off x="-51743" y="2571731"/>
                <a:ext cx="214519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"/>
              <p:cNvSpPr/>
              <p:nvPr/>
            </p:nvSpPr>
            <p:spPr>
              <a:xfrm>
                <a:off x="161945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"/>
              <p:cNvSpPr/>
              <p:nvPr/>
            </p:nvSpPr>
            <p:spPr>
              <a:xfrm>
                <a:off x="-51743" y="3000732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"/>
              <p:cNvSpPr/>
              <p:nvPr/>
            </p:nvSpPr>
            <p:spPr>
              <a:xfrm>
                <a:off x="161945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"/>
              <p:cNvSpPr/>
              <p:nvPr/>
            </p:nvSpPr>
            <p:spPr>
              <a:xfrm>
                <a:off x="-51743" y="3428974"/>
                <a:ext cx="214519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"/>
              <p:cNvSpPr/>
              <p:nvPr/>
            </p:nvSpPr>
            <p:spPr>
              <a:xfrm>
                <a:off x="161945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"/>
              <p:cNvSpPr/>
              <p:nvPr/>
            </p:nvSpPr>
            <p:spPr>
              <a:xfrm>
                <a:off x="-51743" y="3857975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"/>
              <p:cNvSpPr/>
              <p:nvPr/>
            </p:nvSpPr>
            <p:spPr>
              <a:xfrm>
                <a:off x="161945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"/>
              <p:cNvSpPr/>
              <p:nvPr/>
            </p:nvSpPr>
            <p:spPr>
              <a:xfrm>
                <a:off x="-51743" y="4286218"/>
                <a:ext cx="214519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"/>
              <p:cNvSpPr/>
              <p:nvPr/>
            </p:nvSpPr>
            <p:spPr>
              <a:xfrm>
                <a:off x="161945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"/>
              <p:cNvSpPr/>
              <p:nvPr/>
            </p:nvSpPr>
            <p:spPr>
              <a:xfrm>
                <a:off x="-51743" y="4715219"/>
                <a:ext cx="214519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"/>
              <p:cNvSpPr/>
              <p:nvPr/>
            </p:nvSpPr>
            <p:spPr>
              <a:xfrm>
                <a:off x="161945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"/>
              <p:cNvSpPr/>
              <p:nvPr/>
            </p:nvSpPr>
            <p:spPr>
              <a:xfrm>
                <a:off x="376463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"/>
              <p:cNvSpPr/>
              <p:nvPr/>
            </p:nvSpPr>
            <p:spPr>
              <a:xfrm>
                <a:off x="590982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"/>
              <p:cNvSpPr/>
              <p:nvPr/>
            </p:nvSpPr>
            <p:spPr>
              <a:xfrm>
                <a:off x="376463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"/>
              <p:cNvSpPr/>
              <p:nvPr/>
            </p:nvSpPr>
            <p:spPr>
              <a:xfrm>
                <a:off x="590982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"/>
              <p:cNvSpPr/>
              <p:nvPr/>
            </p:nvSpPr>
            <p:spPr>
              <a:xfrm>
                <a:off x="376463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"/>
              <p:cNvSpPr/>
              <p:nvPr/>
            </p:nvSpPr>
            <p:spPr>
              <a:xfrm>
                <a:off x="590982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"/>
              <p:cNvSpPr/>
              <p:nvPr/>
            </p:nvSpPr>
            <p:spPr>
              <a:xfrm>
                <a:off x="376463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"/>
              <p:cNvSpPr/>
              <p:nvPr/>
            </p:nvSpPr>
            <p:spPr>
              <a:xfrm>
                <a:off x="590982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"/>
              <p:cNvSpPr/>
              <p:nvPr/>
            </p:nvSpPr>
            <p:spPr>
              <a:xfrm>
                <a:off x="376463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"/>
              <p:cNvSpPr/>
              <p:nvPr/>
            </p:nvSpPr>
            <p:spPr>
              <a:xfrm>
                <a:off x="590982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"/>
              <p:cNvSpPr/>
              <p:nvPr/>
            </p:nvSpPr>
            <p:spPr>
              <a:xfrm>
                <a:off x="376463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"/>
              <p:cNvSpPr/>
              <p:nvPr/>
            </p:nvSpPr>
            <p:spPr>
              <a:xfrm>
                <a:off x="590982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"/>
              <p:cNvSpPr/>
              <p:nvPr/>
            </p:nvSpPr>
            <p:spPr>
              <a:xfrm>
                <a:off x="376463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"/>
              <p:cNvSpPr/>
              <p:nvPr/>
            </p:nvSpPr>
            <p:spPr>
              <a:xfrm>
                <a:off x="590982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"/>
              <p:cNvSpPr/>
              <p:nvPr/>
            </p:nvSpPr>
            <p:spPr>
              <a:xfrm>
                <a:off x="376463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"/>
              <p:cNvSpPr/>
              <p:nvPr/>
            </p:nvSpPr>
            <p:spPr>
              <a:xfrm>
                <a:off x="590982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"/>
              <p:cNvSpPr/>
              <p:nvPr/>
            </p:nvSpPr>
            <p:spPr>
              <a:xfrm>
                <a:off x="376463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"/>
              <p:cNvSpPr/>
              <p:nvPr/>
            </p:nvSpPr>
            <p:spPr>
              <a:xfrm>
                <a:off x="590982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"/>
              <p:cNvSpPr/>
              <p:nvPr/>
            </p:nvSpPr>
            <p:spPr>
              <a:xfrm>
                <a:off x="376463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"/>
              <p:cNvSpPr/>
              <p:nvPr/>
            </p:nvSpPr>
            <p:spPr>
              <a:xfrm>
                <a:off x="590982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"/>
              <p:cNvSpPr/>
              <p:nvPr/>
            </p:nvSpPr>
            <p:spPr>
              <a:xfrm>
                <a:off x="376463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"/>
              <p:cNvSpPr/>
              <p:nvPr/>
            </p:nvSpPr>
            <p:spPr>
              <a:xfrm>
                <a:off x="590982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"/>
              <p:cNvSpPr/>
              <p:nvPr/>
            </p:nvSpPr>
            <p:spPr>
              <a:xfrm>
                <a:off x="376463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"/>
              <p:cNvSpPr/>
              <p:nvPr/>
            </p:nvSpPr>
            <p:spPr>
              <a:xfrm>
                <a:off x="590982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"/>
              <p:cNvSpPr/>
              <p:nvPr/>
            </p:nvSpPr>
            <p:spPr>
              <a:xfrm>
                <a:off x="805501" y="0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"/>
              <p:cNvSpPr/>
              <p:nvPr/>
            </p:nvSpPr>
            <p:spPr>
              <a:xfrm>
                <a:off x="1019188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"/>
              <p:cNvSpPr/>
              <p:nvPr/>
            </p:nvSpPr>
            <p:spPr>
              <a:xfrm>
                <a:off x="805501" y="429001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"/>
              <p:cNvSpPr/>
              <p:nvPr/>
            </p:nvSpPr>
            <p:spPr>
              <a:xfrm>
                <a:off x="1019188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"/>
              <p:cNvSpPr/>
              <p:nvPr/>
            </p:nvSpPr>
            <p:spPr>
              <a:xfrm>
                <a:off x="805501" y="857244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"/>
              <p:cNvSpPr/>
              <p:nvPr/>
            </p:nvSpPr>
            <p:spPr>
              <a:xfrm>
                <a:off x="1019188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"/>
              <p:cNvSpPr/>
              <p:nvPr/>
            </p:nvSpPr>
            <p:spPr>
              <a:xfrm>
                <a:off x="805501" y="1285450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"/>
              <p:cNvSpPr/>
              <p:nvPr/>
            </p:nvSpPr>
            <p:spPr>
              <a:xfrm>
                <a:off x="1019188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"/>
              <p:cNvSpPr/>
              <p:nvPr/>
            </p:nvSpPr>
            <p:spPr>
              <a:xfrm>
                <a:off x="805501" y="1714487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"/>
              <p:cNvSpPr/>
              <p:nvPr/>
            </p:nvSpPr>
            <p:spPr>
              <a:xfrm>
                <a:off x="1019188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"/>
              <p:cNvSpPr/>
              <p:nvPr/>
            </p:nvSpPr>
            <p:spPr>
              <a:xfrm>
                <a:off x="805501" y="2143488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"/>
              <p:cNvSpPr/>
              <p:nvPr/>
            </p:nvSpPr>
            <p:spPr>
              <a:xfrm>
                <a:off x="1019188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"/>
              <p:cNvSpPr/>
              <p:nvPr/>
            </p:nvSpPr>
            <p:spPr>
              <a:xfrm>
                <a:off x="805501" y="2571731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"/>
              <p:cNvSpPr/>
              <p:nvPr/>
            </p:nvSpPr>
            <p:spPr>
              <a:xfrm>
                <a:off x="1019188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"/>
              <p:cNvSpPr/>
              <p:nvPr/>
            </p:nvSpPr>
            <p:spPr>
              <a:xfrm>
                <a:off x="805501" y="3000732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"/>
              <p:cNvSpPr/>
              <p:nvPr/>
            </p:nvSpPr>
            <p:spPr>
              <a:xfrm>
                <a:off x="1019188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"/>
              <p:cNvSpPr/>
              <p:nvPr/>
            </p:nvSpPr>
            <p:spPr>
              <a:xfrm>
                <a:off x="805501" y="3428974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"/>
              <p:cNvSpPr/>
              <p:nvPr/>
            </p:nvSpPr>
            <p:spPr>
              <a:xfrm>
                <a:off x="1019188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"/>
              <p:cNvSpPr/>
              <p:nvPr/>
            </p:nvSpPr>
            <p:spPr>
              <a:xfrm>
                <a:off x="805501" y="3857975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"/>
              <p:cNvSpPr/>
              <p:nvPr/>
            </p:nvSpPr>
            <p:spPr>
              <a:xfrm>
                <a:off x="1019188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"/>
              <p:cNvSpPr/>
              <p:nvPr/>
            </p:nvSpPr>
            <p:spPr>
              <a:xfrm>
                <a:off x="805501" y="428621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"/>
              <p:cNvSpPr/>
              <p:nvPr/>
            </p:nvSpPr>
            <p:spPr>
              <a:xfrm>
                <a:off x="1019188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"/>
              <p:cNvSpPr/>
              <p:nvPr/>
            </p:nvSpPr>
            <p:spPr>
              <a:xfrm>
                <a:off x="805501" y="4715219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"/>
              <p:cNvSpPr/>
              <p:nvPr/>
            </p:nvSpPr>
            <p:spPr>
              <a:xfrm>
                <a:off x="1019188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"/>
              <p:cNvSpPr/>
              <p:nvPr/>
            </p:nvSpPr>
            <p:spPr>
              <a:xfrm>
                <a:off x="1233707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"/>
              <p:cNvSpPr/>
              <p:nvPr/>
            </p:nvSpPr>
            <p:spPr>
              <a:xfrm>
                <a:off x="1448226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"/>
              <p:cNvSpPr/>
              <p:nvPr/>
            </p:nvSpPr>
            <p:spPr>
              <a:xfrm>
                <a:off x="1233707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"/>
              <p:cNvSpPr/>
              <p:nvPr/>
            </p:nvSpPr>
            <p:spPr>
              <a:xfrm>
                <a:off x="1448226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"/>
              <p:cNvSpPr/>
              <p:nvPr/>
            </p:nvSpPr>
            <p:spPr>
              <a:xfrm>
                <a:off x="1233707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"/>
              <p:cNvSpPr/>
              <p:nvPr/>
            </p:nvSpPr>
            <p:spPr>
              <a:xfrm>
                <a:off x="1448226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"/>
              <p:cNvSpPr/>
              <p:nvPr/>
            </p:nvSpPr>
            <p:spPr>
              <a:xfrm>
                <a:off x="1233707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"/>
              <p:cNvSpPr/>
              <p:nvPr/>
            </p:nvSpPr>
            <p:spPr>
              <a:xfrm>
                <a:off x="1448226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"/>
              <p:cNvSpPr/>
              <p:nvPr/>
            </p:nvSpPr>
            <p:spPr>
              <a:xfrm>
                <a:off x="1233707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"/>
              <p:cNvSpPr/>
              <p:nvPr/>
            </p:nvSpPr>
            <p:spPr>
              <a:xfrm>
                <a:off x="1448226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"/>
              <p:cNvSpPr/>
              <p:nvPr/>
            </p:nvSpPr>
            <p:spPr>
              <a:xfrm>
                <a:off x="1233707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"/>
              <p:cNvSpPr/>
              <p:nvPr/>
            </p:nvSpPr>
            <p:spPr>
              <a:xfrm>
                <a:off x="1448226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"/>
              <p:cNvSpPr/>
              <p:nvPr/>
            </p:nvSpPr>
            <p:spPr>
              <a:xfrm>
                <a:off x="1233707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"/>
              <p:cNvSpPr/>
              <p:nvPr/>
            </p:nvSpPr>
            <p:spPr>
              <a:xfrm>
                <a:off x="1448226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"/>
              <p:cNvSpPr/>
              <p:nvPr/>
            </p:nvSpPr>
            <p:spPr>
              <a:xfrm>
                <a:off x="1233707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"/>
              <p:cNvSpPr/>
              <p:nvPr/>
            </p:nvSpPr>
            <p:spPr>
              <a:xfrm>
                <a:off x="1448226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"/>
              <p:cNvSpPr/>
              <p:nvPr/>
            </p:nvSpPr>
            <p:spPr>
              <a:xfrm>
                <a:off x="1233707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"/>
              <p:cNvSpPr/>
              <p:nvPr/>
            </p:nvSpPr>
            <p:spPr>
              <a:xfrm>
                <a:off x="1448226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"/>
              <p:cNvSpPr/>
              <p:nvPr/>
            </p:nvSpPr>
            <p:spPr>
              <a:xfrm>
                <a:off x="1233707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"/>
              <p:cNvSpPr/>
              <p:nvPr/>
            </p:nvSpPr>
            <p:spPr>
              <a:xfrm>
                <a:off x="1448226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"/>
              <p:cNvSpPr/>
              <p:nvPr/>
            </p:nvSpPr>
            <p:spPr>
              <a:xfrm>
                <a:off x="1233707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"/>
              <p:cNvSpPr/>
              <p:nvPr/>
            </p:nvSpPr>
            <p:spPr>
              <a:xfrm>
                <a:off x="1448226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"/>
              <p:cNvSpPr/>
              <p:nvPr/>
            </p:nvSpPr>
            <p:spPr>
              <a:xfrm>
                <a:off x="1233707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"/>
              <p:cNvSpPr/>
              <p:nvPr/>
            </p:nvSpPr>
            <p:spPr>
              <a:xfrm>
                <a:off x="1448226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"/>
              <p:cNvSpPr/>
              <p:nvPr/>
            </p:nvSpPr>
            <p:spPr>
              <a:xfrm>
                <a:off x="1662744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"/>
              <p:cNvSpPr/>
              <p:nvPr/>
            </p:nvSpPr>
            <p:spPr>
              <a:xfrm>
                <a:off x="1877263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"/>
              <p:cNvSpPr/>
              <p:nvPr/>
            </p:nvSpPr>
            <p:spPr>
              <a:xfrm>
                <a:off x="1662744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"/>
              <p:cNvSpPr/>
              <p:nvPr/>
            </p:nvSpPr>
            <p:spPr>
              <a:xfrm>
                <a:off x="1877263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"/>
              <p:cNvSpPr/>
              <p:nvPr/>
            </p:nvSpPr>
            <p:spPr>
              <a:xfrm>
                <a:off x="1662744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"/>
              <p:cNvSpPr/>
              <p:nvPr/>
            </p:nvSpPr>
            <p:spPr>
              <a:xfrm>
                <a:off x="1877263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"/>
              <p:cNvSpPr/>
              <p:nvPr/>
            </p:nvSpPr>
            <p:spPr>
              <a:xfrm>
                <a:off x="1662744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"/>
              <p:cNvSpPr/>
              <p:nvPr/>
            </p:nvSpPr>
            <p:spPr>
              <a:xfrm>
                <a:off x="1877263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"/>
              <p:cNvSpPr/>
              <p:nvPr/>
            </p:nvSpPr>
            <p:spPr>
              <a:xfrm>
                <a:off x="1662744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"/>
              <p:cNvSpPr/>
              <p:nvPr/>
            </p:nvSpPr>
            <p:spPr>
              <a:xfrm>
                <a:off x="1877263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"/>
              <p:cNvSpPr/>
              <p:nvPr/>
            </p:nvSpPr>
            <p:spPr>
              <a:xfrm>
                <a:off x="1662744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"/>
              <p:cNvSpPr/>
              <p:nvPr/>
            </p:nvSpPr>
            <p:spPr>
              <a:xfrm>
                <a:off x="1877263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"/>
              <p:cNvSpPr/>
              <p:nvPr/>
            </p:nvSpPr>
            <p:spPr>
              <a:xfrm>
                <a:off x="1662744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"/>
              <p:cNvSpPr/>
              <p:nvPr/>
            </p:nvSpPr>
            <p:spPr>
              <a:xfrm>
                <a:off x="1877263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"/>
              <p:cNvSpPr/>
              <p:nvPr/>
            </p:nvSpPr>
            <p:spPr>
              <a:xfrm>
                <a:off x="1662744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"/>
              <p:cNvSpPr/>
              <p:nvPr/>
            </p:nvSpPr>
            <p:spPr>
              <a:xfrm>
                <a:off x="1877263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"/>
              <p:cNvSpPr/>
              <p:nvPr/>
            </p:nvSpPr>
            <p:spPr>
              <a:xfrm>
                <a:off x="1662744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"/>
              <p:cNvSpPr/>
              <p:nvPr/>
            </p:nvSpPr>
            <p:spPr>
              <a:xfrm>
                <a:off x="1877263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"/>
              <p:cNvSpPr/>
              <p:nvPr/>
            </p:nvSpPr>
            <p:spPr>
              <a:xfrm>
                <a:off x="1662744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"/>
              <p:cNvSpPr/>
              <p:nvPr/>
            </p:nvSpPr>
            <p:spPr>
              <a:xfrm>
                <a:off x="1877263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"/>
              <p:cNvSpPr/>
              <p:nvPr/>
            </p:nvSpPr>
            <p:spPr>
              <a:xfrm>
                <a:off x="1662744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"/>
              <p:cNvSpPr/>
              <p:nvPr/>
            </p:nvSpPr>
            <p:spPr>
              <a:xfrm>
                <a:off x="1877263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"/>
              <p:cNvSpPr/>
              <p:nvPr/>
            </p:nvSpPr>
            <p:spPr>
              <a:xfrm>
                <a:off x="1662744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"/>
              <p:cNvSpPr/>
              <p:nvPr/>
            </p:nvSpPr>
            <p:spPr>
              <a:xfrm>
                <a:off x="1877263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"/>
              <p:cNvSpPr/>
              <p:nvPr/>
            </p:nvSpPr>
            <p:spPr>
              <a:xfrm>
                <a:off x="2090950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"/>
              <p:cNvSpPr/>
              <p:nvPr/>
            </p:nvSpPr>
            <p:spPr>
              <a:xfrm>
                <a:off x="2305469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"/>
              <p:cNvSpPr/>
              <p:nvPr/>
            </p:nvSpPr>
            <p:spPr>
              <a:xfrm>
                <a:off x="2090950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"/>
              <p:cNvSpPr/>
              <p:nvPr/>
            </p:nvSpPr>
            <p:spPr>
              <a:xfrm>
                <a:off x="2305469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"/>
              <p:cNvSpPr/>
              <p:nvPr/>
            </p:nvSpPr>
            <p:spPr>
              <a:xfrm>
                <a:off x="2090950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"/>
              <p:cNvSpPr/>
              <p:nvPr/>
            </p:nvSpPr>
            <p:spPr>
              <a:xfrm>
                <a:off x="2305469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"/>
              <p:cNvSpPr/>
              <p:nvPr/>
            </p:nvSpPr>
            <p:spPr>
              <a:xfrm>
                <a:off x="2090950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"/>
              <p:cNvSpPr/>
              <p:nvPr/>
            </p:nvSpPr>
            <p:spPr>
              <a:xfrm>
                <a:off x="2305469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"/>
              <p:cNvSpPr/>
              <p:nvPr/>
            </p:nvSpPr>
            <p:spPr>
              <a:xfrm>
                <a:off x="2090950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"/>
              <p:cNvSpPr/>
              <p:nvPr/>
            </p:nvSpPr>
            <p:spPr>
              <a:xfrm>
                <a:off x="2305469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"/>
              <p:cNvSpPr/>
              <p:nvPr/>
            </p:nvSpPr>
            <p:spPr>
              <a:xfrm>
                <a:off x="2090950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"/>
              <p:cNvSpPr/>
              <p:nvPr/>
            </p:nvSpPr>
            <p:spPr>
              <a:xfrm>
                <a:off x="2305469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"/>
              <p:cNvSpPr/>
              <p:nvPr/>
            </p:nvSpPr>
            <p:spPr>
              <a:xfrm>
                <a:off x="2090950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"/>
              <p:cNvSpPr/>
              <p:nvPr/>
            </p:nvSpPr>
            <p:spPr>
              <a:xfrm>
                <a:off x="2305469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"/>
              <p:cNvSpPr/>
              <p:nvPr/>
            </p:nvSpPr>
            <p:spPr>
              <a:xfrm>
                <a:off x="2090950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"/>
              <p:cNvSpPr/>
              <p:nvPr/>
            </p:nvSpPr>
            <p:spPr>
              <a:xfrm>
                <a:off x="2305469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"/>
              <p:cNvSpPr/>
              <p:nvPr/>
            </p:nvSpPr>
            <p:spPr>
              <a:xfrm>
                <a:off x="2090950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"/>
              <p:cNvSpPr/>
              <p:nvPr/>
            </p:nvSpPr>
            <p:spPr>
              <a:xfrm>
                <a:off x="2305469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"/>
              <p:cNvSpPr/>
              <p:nvPr/>
            </p:nvSpPr>
            <p:spPr>
              <a:xfrm>
                <a:off x="2090950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"/>
              <p:cNvSpPr/>
              <p:nvPr/>
            </p:nvSpPr>
            <p:spPr>
              <a:xfrm>
                <a:off x="2305469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"/>
              <p:cNvSpPr/>
              <p:nvPr/>
            </p:nvSpPr>
            <p:spPr>
              <a:xfrm>
                <a:off x="2090950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"/>
              <p:cNvSpPr/>
              <p:nvPr/>
            </p:nvSpPr>
            <p:spPr>
              <a:xfrm>
                <a:off x="2305469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"/>
              <p:cNvSpPr/>
              <p:nvPr/>
            </p:nvSpPr>
            <p:spPr>
              <a:xfrm>
                <a:off x="2090950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"/>
              <p:cNvSpPr/>
              <p:nvPr/>
            </p:nvSpPr>
            <p:spPr>
              <a:xfrm>
                <a:off x="2305469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"/>
              <p:cNvSpPr/>
              <p:nvPr/>
            </p:nvSpPr>
            <p:spPr>
              <a:xfrm>
                <a:off x="2519988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"/>
              <p:cNvSpPr/>
              <p:nvPr/>
            </p:nvSpPr>
            <p:spPr>
              <a:xfrm>
                <a:off x="2734506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"/>
              <p:cNvSpPr/>
              <p:nvPr/>
            </p:nvSpPr>
            <p:spPr>
              <a:xfrm>
                <a:off x="2519988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"/>
              <p:cNvSpPr/>
              <p:nvPr/>
            </p:nvSpPr>
            <p:spPr>
              <a:xfrm>
                <a:off x="2734506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"/>
              <p:cNvSpPr/>
              <p:nvPr/>
            </p:nvSpPr>
            <p:spPr>
              <a:xfrm>
                <a:off x="2519988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"/>
              <p:cNvSpPr/>
              <p:nvPr/>
            </p:nvSpPr>
            <p:spPr>
              <a:xfrm>
                <a:off x="2734506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"/>
              <p:cNvSpPr/>
              <p:nvPr/>
            </p:nvSpPr>
            <p:spPr>
              <a:xfrm>
                <a:off x="2519988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"/>
              <p:cNvSpPr/>
              <p:nvPr/>
            </p:nvSpPr>
            <p:spPr>
              <a:xfrm>
                <a:off x="2734506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"/>
              <p:cNvSpPr/>
              <p:nvPr/>
            </p:nvSpPr>
            <p:spPr>
              <a:xfrm>
                <a:off x="2519988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"/>
              <p:cNvSpPr/>
              <p:nvPr/>
            </p:nvSpPr>
            <p:spPr>
              <a:xfrm>
                <a:off x="2734506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"/>
              <p:cNvSpPr/>
              <p:nvPr/>
            </p:nvSpPr>
            <p:spPr>
              <a:xfrm>
                <a:off x="2519988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"/>
              <p:cNvSpPr/>
              <p:nvPr/>
            </p:nvSpPr>
            <p:spPr>
              <a:xfrm>
                <a:off x="2734506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"/>
              <p:cNvSpPr/>
              <p:nvPr/>
            </p:nvSpPr>
            <p:spPr>
              <a:xfrm>
                <a:off x="2519988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"/>
              <p:cNvSpPr/>
              <p:nvPr/>
            </p:nvSpPr>
            <p:spPr>
              <a:xfrm>
                <a:off x="2734506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"/>
              <p:cNvSpPr/>
              <p:nvPr/>
            </p:nvSpPr>
            <p:spPr>
              <a:xfrm>
                <a:off x="2519988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"/>
              <p:cNvSpPr/>
              <p:nvPr/>
            </p:nvSpPr>
            <p:spPr>
              <a:xfrm>
                <a:off x="2734506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"/>
              <p:cNvSpPr/>
              <p:nvPr/>
            </p:nvSpPr>
            <p:spPr>
              <a:xfrm>
                <a:off x="2519988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"/>
              <p:cNvSpPr/>
              <p:nvPr/>
            </p:nvSpPr>
            <p:spPr>
              <a:xfrm>
                <a:off x="2734506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"/>
              <p:cNvSpPr/>
              <p:nvPr/>
            </p:nvSpPr>
            <p:spPr>
              <a:xfrm>
                <a:off x="2519988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"/>
              <p:cNvSpPr/>
              <p:nvPr/>
            </p:nvSpPr>
            <p:spPr>
              <a:xfrm>
                <a:off x="2734506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"/>
              <p:cNvSpPr/>
              <p:nvPr/>
            </p:nvSpPr>
            <p:spPr>
              <a:xfrm>
                <a:off x="2519988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"/>
              <p:cNvSpPr/>
              <p:nvPr/>
            </p:nvSpPr>
            <p:spPr>
              <a:xfrm>
                <a:off x="2734506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"/>
              <p:cNvSpPr/>
              <p:nvPr/>
            </p:nvSpPr>
            <p:spPr>
              <a:xfrm>
                <a:off x="2519988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"/>
              <p:cNvSpPr/>
              <p:nvPr/>
            </p:nvSpPr>
            <p:spPr>
              <a:xfrm>
                <a:off x="2734506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"/>
              <p:cNvSpPr/>
              <p:nvPr/>
            </p:nvSpPr>
            <p:spPr>
              <a:xfrm>
                <a:off x="2948194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"/>
              <p:cNvSpPr/>
              <p:nvPr/>
            </p:nvSpPr>
            <p:spPr>
              <a:xfrm>
                <a:off x="3162713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"/>
              <p:cNvSpPr/>
              <p:nvPr/>
            </p:nvSpPr>
            <p:spPr>
              <a:xfrm>
                <a:off x="2948194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"/>
              <p:cNvSpPr/>
              <p:nvPr/>
            </p:nvSpPr>
            <p:spPr>
              <a:xfrm>
                <a:off x="3162713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"/>
              <p:cNvSpPr/>
              <p:nvPr/>
            </p:nvSpPr>
            <p:spPr>
              <a:xfrm>
                <a:off x="2948194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"/>
              <p:cNvSpPr/>
              <p:nvPr/>
            </p:nvSpPr>
            <p:spPr>
              <a:xfrm>
                <a:off x="3162713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"/>
              <p:cNvSpPr/>
              <p:nvPr/>
            </p:nvSpPr>
            <p:spPr>
              <a:xfrm>
                <a:off x="2948194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"/>
              <p:cNvSpPr/>
              <p:nvPr/>
            </p:nvSpPr>
            <p:spPr>
              <a:xfrm>
                <a:off x="3162713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"/>
              <p:cNvSpPr/>
              <p:nvPr/>
            </p:nvSpPr>
            <p:spPr>
              <a:xfrm>
                <a:off x="2948194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"/>
              <p:cNvSpPr/>
              <p:nvPr/>
            </p:nvSpPr>
            <p:spPr>
              <a:xfrm>
                <a:off x="3162713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"/>
              <p:cNvSpPr/>
              <p:nvPr/>
            </p:nvSpPr>
            <p:spPr>
              <a:xfrm>
                <a:off x="2948194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"/>
              <p:cNvSpPr/>
              <p:nvPr/>
            </p:nvSpPr>
            <p:spPr>
              <a:xfrm>
                <a:off x="3162713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"/>
              <p:cNvSpPr/>
              <p:nvPr/>
            </p:nvSpPr>
            <p:spPr>
              <a:xfrm>
                <a:off x="2948194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"/>
              <p:cNvSpPr/>
              <p:nvPr/>
            </p:nvSpPr>
            <p:spPr>
              <a:xfrm>
                <a:off x="3162713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"/>
              <p:cNvSpPr/>
              <p:nvPr/>
            </p:nvSpPr>
            <p:spPr>
              <a:xfrm>
                <a:off x="2948194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"/>
              <p:cNvSpPr/>
              <p:nvPr/>
            </p:nvSpPr>
            <p:spPr>
              <a:xfrm>
                <a:off x="3162713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"/>
              <p:cNvSpPr/>
              <p:nvPr/>
            </p:nvSpPr>
            <p:spPr>
              <a:xfrm>
                <a:off x="2948194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"/>
              <p:cNvSpPr/>
              <p:nvPr/>
            </p:nvSpPr>
            <p:spPr>
              <a:xfrm>
                <a:off x="3162713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"/>
              <p:cNvSpPr/>
              <p:nvPr/>
            </p:nvSpPr>
            <p:spPr>
              <a:xfrm>
                <a:off x="2948194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"/>
              <p:cNvSpPr/>
              <p:nvPr/>
            </p:nvSpPr>
            <p:spPr>
              <a:xfrm>
                <a:off x="3162713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"/>
              <p:cNvSpPr/>
              <p:nvPr/>
            </p:nvSpPr>
            <p:spPr>
              <a:xfrm>
                <a:off x="2948194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"/>
              <p:cNvSpPr/>
              <p:nvPr/>
            </p:nvSpPr>
            <p:spPr>
              <a:xfrm>
                <a:off x="3162713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"/>
              <p:cNvSpPr/>
              <p:nvPr/>
            </p:nvSpPr>
            <p:spPr>
              <a:xfrm>
                <a:off x="2948194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"/>
              <p:cNvSpPr/>
              <p:nvPr/>
            </p:nvSpPr>
            <p:spPr>
              <a:xfrm>
                <a:off x="3162713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"/>
              <p:cNvSpPr/>
              <p:nvPr/>
            </p:nvSpPr>
            <p:spPr>
              <a:xfrm>
                <a:off x="3377231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"/>
              <p:cNvSpPr/>
              <p:nvPr/>
            </p:nvSpPr>
            <p:spPr>
              <a:xfrm>
                <a:off x="3591750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"/>
              <p:cNvSpPr/>
              <p:nvPr/>
            </p:nvSpPr>
            <p:spPr>
              <a:xfrm>
                <a:off x="3377231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"/>
              <p:cNvSpPr/>
              <p:nvPr/>
            </p:nvSpPr>
            <p:spPr>
              <a:xfrm>
                <a:off x="3591750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"/>
              <p:cNvSpPr/>
              <p:nvPr/>
            </p:nvSpPr>
            <p:spPr>
              <a:xfrm>
                <a:off x="3377231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"/>
              <p:cNvSpPr/>
              <p:nvPr/>
            </p:nvSpPr>
            <p:spPr>
              <a:xfrm>
                <a:off x="3591750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"/>
              <p:cNvSpPr/>
              <p:nvPr/>
            </p:nvSpPr>
            <p:spPr>
              <a:xfrm>
                <a:off x="3377231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"/>
              <p:cNvSpPr/>
              <p:nvPr/>
            </p:nvSpPr>
            <p:spPr>
              <a:xfrm>
                <a:off x="3591750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"/>
              <p:cNvSpPr/>
              <p:nvPr/>
            </p:nvSpPr>
            <p:spPr>
              <a:xfrm>
                <a:off x="3377231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"/>
              <p:cNvSpPr/>
              <p:nvPr/>
            </p:nvSpPr>
            <p:spPr>
              <a:xfrm>
                <a:off x="3591750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"/>
              <p:cNvSpPr/>
              <p:nvPr/>
            </p:nvSpPr>
            <p:spPr>
              <a:xfrm>
                <a:off x="3377231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"/>
              <p:cNvSpPr/>
              <p:nvPr/>
            </p:nvSpPr>
            <p:spPr>
              <a:xfrm>
                <a:off x="3591750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"/>
              <p:cNvSpPr/>
              <p:nvPr/>
            </p:nvSpPr>
            <p:spPr>
              <a:xfrm>
                <a:off x="3377231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"/>
              <p:cNvSpPr/>
              <p:nvPr/>
            </p:nvSpPr>
            <p:spPr>
              <a:xfrm>
                <a:off x="3591750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"/>
              <p:cNvSpPr/>
              <p:nvPr/>
            </p:nvSpPr>
            <p:spPr>
              <a:xfrm>
                <a:off x="3377231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"/>
              <p:cNvSpPr/>
              <p:nvPr/>
            </p:nvSpPr>
            <p:spPr>
              <a:xfrm>
                <a:off x="3591750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"/>
              <p:cNvSpPr/>
              <p:nvPr/>
            </p:nvSpPr>
            <p:spPr>
              <a:xfrm>
                <a:off x="3377231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"/>
              <p:cNvSpPr/>
              <p:nvPr/>
            </p:nvSpPr>
            <p:spPr>
              <a:xfrm>
                <a:off x="3591750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"/>
              <p:cNvSpPr/>
              <p:nvPr/>
            </p:nvSpPr>
            <p:spPr>
              <a:xfrm>
                <a:off x="3377231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"/>
              <p:cNvSpPr/>
              <p:nvPr/>
            </p:nvSpPr>
            <p:spPr>
              <a:xfrm>
                <a:off x="3591750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"/>
              <p:cNvSpPr/>
              <p:nvPr/>
            </p:nvSpPr>
            <p:spPr>
              <a:xfrm>
                <a:off x="3377231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"/>
              <p:cNvSpPr/>
              <p:nvPr/>
            </p:nvSpPr>
            <p:spPr>
              <a:xfrm>
                <a:off x="3591750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"/>
              <p:cNvSpPr/>
              <p:nvPr/>
            </p:nvSpPr>
            <p:spPr>
              <a:xfrm>
                <a:off x="3377231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"/>
              <p:cNvSpPr/>
              <p:nvPr/>
            </p:nvSpPr>
            <p:spPr>
              <a:xfrm>
                <a:off x="3591750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"/>
              <p:cNvSpPr/>
              <p:nvPr/>
            </p:nvSpPr>
            <p:spPr>
              <a:xfrm>
                <a:off x="3805438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"/>
              <p:cNvSpPr/>
              <p:nvPr/>
            </p:nvSpPr>
            <p:spPr>
              <a:xfrm>
                <a:off x="4019956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"/>
              <p:cNvSpPr/>
              <p:nvPr/>
            </p:nvSpPr>
            <p:spPr>
              <a:xfrm>
                <a:off x="3805438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"/>
              <p:cNvSpPr/>
              <p:nvPr/>
            </p:nvSpPr>
            <p:spPr>
              <a:xfrm>
                <a:off x="4019956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"/>
              <p:cNvSpPr/>
              <p:nvPr/>
            </p:nvSpPr>
            <p:spPr>
              <a:xfrm>
                <a:off x="3805438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"/>
              <p:cNvSpPr/>
              <p:nvPr/>
            </p:nvSpPr>
            <p:spPr>
              <a:xfrm>
                <a:off x="4019956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7" y="5938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"/>
              <p:cNvSpPr/>
              <p:nvPr/>
            </p:nvSpPr>
            <p:spPr>
              <a:xfrm>
                <a:off x="3805438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"/>
              <p:cNvSpPr/>
              <p:nvPr/>
            </p:nvSpPr>
            <p:spPr>
              <a:xfrm>
                <a:off x="4019956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"/>
              <p:cNvSpPr/>
              <p:nvPr/>
            </p:nvSpPr>
            <p:spPr>
              <a:xfrm>
                <a:off x="3805438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"/>
              <p:cNvSpPr/>
              <p:nvPr/>
            </p:nvSpPr>
            <p:spPr>
              <a:xfrm>
                <a:off x="4019956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"/>
              <p:cNvSpPr/>
              <p:nvPr/>
            </p:nvSpPr>
            <p:spPr>
              <a:xfrm>
                <a:off x="3805438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"/>
              <p:cNvSpPr/>
              <p:nvPr/>
            </p:nvSpPr>
            <p:spPr>
              <a:xfrm>
                <a:off x="4019956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"/>
              <p:cNvSpPr/>
              <p:nvPr/>
            </p:nvSpPr>
            <p:spPr>
              <a:xfrm>
                <a:off x="3805438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"/>
              <p:cNvSpPr/>
              <p:nvPr/>
            </p:nvSpPr>
            <p:spPr>
              <a:xfrm>
                <a:off x="4019956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"/>
              <p:cNvSpPr/>
              <p:nvPr/>
            </p:nvSpPr>
            <p:spPr>
              <a:xfrm>
                <a:off x="3805438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"/>
              <p:cNvSpPr/>
              <p:nvPr/>
            </p:nvSpPr>
            <p:spPr>
              <a:xfrm>
                <a:off x="4019956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"/>
              <p:cNvSpPr/>
              <p:nvPr/>
            </p:nvSpPr>
            <p:spPr>
              <a:xfrm>
                <a:off x="3805438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"/>
              <p:cNvSpPr/>
              <p:nvPr/>
            </p:nvSpPr>
            <p:spPr>
              <a:xfrm>
                <a:off x="4019956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"/>
              <p:cNvSpPr/>
              <p:nvPr/>
            </p:nvSpPr>
            <p:spPr>
              <a:xfrm>
                <a:off x="3805438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"/>
              <p:cNvSpPr/>
              <p:nvPr/>
            </p:nvSpPr>
            <p:spPr>
              <a:xfrm>
                <a:off x="4019956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"/>
              <p:cNvSpPr/>
              <p:nvPr/>
            </p:nvSpPr>
            <p:spPr>
              <a:xfrm>
                <a:off x="3805438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"/>
              <p:cNvSpPr/>
              <p:nvPr/>
            </p:nvSpPr>
            <p:spPr>
              <a:xfrm>
                <a:off x="4019956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"/>
              <p:cNvSpPr/>
              <p:nvPr/>
            </p:nvSpPr>
            <p:spPr>
              <a:xfrm>
                <a:off x="3805438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"/>
              <p:cNvSpPr/>
              <p:nvPr/>
            </p:nvSpPr>
            <p:spPr>
              <a:xfrm>
                <a:off x="4019956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"/>
              <p:cNvSpPr/>
              <p:nvPr/>
            </p:nvSpPr>
            <p:spPr>
              <a:xfrm>
                <a:off x="4234475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"/>
              <p:cNvSpPr/>
              <p:nvPr/>
            </p:nvSpPr>
            <p:spPr>
              <a:xfrm>
                <a:off x="4448994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"/>
              <p:cNvSpPr/>
              <p:nvPr/>
            </p:nvSpPr>
            <p:spPr>
              <a:xfrm>
                <a:off x="4234475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"/>
              <p:cNvSpPr/>
              <p:nvPr/>
            </p:nvSpPr>
            <p:spPr>
              <a:xfrm>
                <a:off x="4448994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"/>
              <p:cNvSpPr/>
              <p:nvPr/>
            </p:nvSpPr>
            <p:spPr>
              <a:xfrm>
                <a:off x="4234475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"/>
              <p:cNvSpPr/>
              <p:nvPr/>
            </p:nvSpPr>
            <p:spPr>
              <a:xfrm>
                <a:off x="4448994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"/>
              <p:cNvSpPr/>
              <p:nvPr/>
            </p:nvSpPr>
            <p:spPr>
              <a:xfrm>
                <a:off x="4234475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"/>
              <p:cNvSpPr/>
              <p:nvPr/>
            </p:nvSpPr>
            <p:spPr>
              <a:xfrm>
                <a:off x="4448994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"/>
              <p:cNvSpPr/>
              <p:nvPr/>
            </p:nvSpPr>
            <p:spPr>
              <a:xfrm>
                <a:off x="4234475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"/>
              <p:cNvSpPr/>
              <p:nvPr/>
            </p:nvSpPr>
            <p:spPr>
              <a:xfrm>
                <a:off x="4448994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"/>
              <p:cNvSpPr/>
              <p:nvPr/>
            </p:nvSpPr>
            <p:spPr>
              <a:xfrm>
                <a:off x="4234475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"/>
              <p:cNvSpPr/>
              <p:nvPr/>
            </p:nvSpPr>
            <p:spPr>
              <a:xfrm>
                <a:off x="4448994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"/>
              <p:cNvSpPr/>
              <p:nvPr/>
            </p:nvSpPr>
            <p:spPr>
              <a:xfrm>
                <a:off x="4234475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"/>
              <p:cNvSpPr/>
              <p:nvPr/>
            </p:nvSpPr>
            <p:spPr>
              <a:xfrm>
                <a:off x="4448994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"/>
              <p:cNvSpPr/>
              <p:nvPr/>
            </p:nvSpPr>
            <p:spPr>
              <a:xfrm>
                <a:off x="4234475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"/>
              <p:cNvSpPr/>
              <p:nvPr/>
            </p:nvSpPr>
            <p:spPr>
              <a:xfrm>
                <a:off x="4448994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"/>
              <p:cNvSpPr/>
              <p:nvPr/>
            </p:nvSpPr>
            <p:spPr>
              <a:xfrm>
                <a:off x="4234475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"/>
              <p:cNvSpPr/>
              <p:nvPr/>
            </p:nvSpPr>
            <p:spPr>
              <a:xfrm>
                <a:off x="4448994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"/>
              <p:cNvSpPr/>
              <p:nvPr/>
            </p:nvSpPr>
            <p:spPr>
              <a:xfrm>
                <a:off x="4234475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"/>
              <p:cNvSpPr/>
              <p:nvPr/>
            </p:nvSpPr>
            <p:spPr>
              <a:xfrm>
                <a:off x="4448994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"/>
              <p:cNvSpPr/>
              <p:nvPr/>
            </p:nvSpPr>
            <p:spPr>
              <a:xfrm>
                <a:off x="4234475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"/>
              <p:cNvSpPr/>
              <p:nvPr/>
            </p:nvSpPr>
            <p:spPr>
              <a:xfrm>
                <a:off x="4448994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"/>
              <p:cNvSpPr/>
              <p:nvPr/>
            </p:nvSpPr>
            <p:spPr>
              <a:xfrm>
                <a:off x="4234475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"/>
              <p:cNvSpPr/>
              <p:nvPr/>
            </p:nvSpPr>
            <p:spPr>
              <a:xfrm>
                <a:off x="4448994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"/>
              <p:cNvSpPr/>
              <p:nvPr/>
            </p:nvSpPr>
            <p:spPr>
              <a:xfrm>
                <a:off x="4662681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"/>
              <p:cNvSpPr/>
              <p:nvPr/>
            </p:nvSpPr>
            <p:spPr>
              <a:xfrm>
                <a:off x="4877200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"/>
              <p:cNvSpPr/>
              <p:nvPr/>
            </p:nvSpPr>
            <p:spPr>
              <a:xfrm>
                <a:off x="4662681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"/>
              <p:cNvSpPr/>
              <p:nvPr/>
            </p:nvSpPr>
            <p:spPr>
              <a:xfrm>
                <a:off x="4877200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"/>
              <p:cNvSpPr/>
              <p:nvPr/>
            </p:nvSpPr>
            <p:spPr>
              <a:xfrm>
                <a:off x="4662681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"/>
              <p:cNvSpPr/>
              <p:nvPr/>
            </p:nvSpPr>
            <p:spPr>
              <a:xfrm>
                <a:off x="4877200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"/>
              <p:cNvSpPr/>
              <p:nvPr/>
            </p:nvSpPr>
            <p:spPr>
              <a:xfrm>
                <a:off x="4662681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"/>
              <p:cNvSpPr/>
              <p:nvPr/>
            </p:nvSpPr>
            <p:spPr>
              <a:xfrm>
                <a:off x="4877200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"/>
              <p:cNvSpPr/>
              <p:nvPr/>
            </p:nvSpPr>
            <p:spPr>
              <a:xfrm>
                <a:off x="4662681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"/>
              <p:cNvSpPr/>
              <p:nvPr/>
            </p:nvSpPr>
            <p:spPr>
              <a:xfrm>
                <a:off x="4877200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"/>
              <p:cNvSpPr/>
              <p:nvPr/>
            </p:nvSpPr>
            <p:spPr>
              <a:xfrm>
                <a:off x="4662681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"/>
              <p:cNvSpPr/>
              <p:nvPr/>
            </p:nvSpPr>
            <p:spPr>
              <a:xfrm>
                <a:off x="4877200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"/>
              <p:cNvSpPr/>
              <p:nvPr/>
            </p:nvSpPr>
            <p:spPr>
              <a:xfrm>
                <a:off x="4662681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"/>
              <p:cNvSpPr/>
              <p:nvPr/>
            </p:nvSpPr>
            <p:spPr>
              <a:xfrm>
                <a:off x="4877200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"/>
              <p:cNvSpPr/>
              <p:nvPr/>
            </p:nvSpPr>
            <p:spPr>
              <a:xfrm>
                <a:off x="4662681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"/>
              <p:cNvSpPr/>
              <p:nvPr/>
            </p:nvSpPr>
            <p:spPr>
              <a:xfrm>
                <a:off x="4877200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"/>
              <p:cNvSpPr/>
              <p:nvPr/>
            </p:nvSpPr>
            <p:spPr>
              <a:xfrm>
                <a:off x="4662681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"/>
              <p:cNvSpPr/>
              <p:nvPr/>
            </p:nvSpPr>
            <p:spPr>
              <a:xfrm>
                <a:off x="4877200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"/>
              <p:cNvSpPr/>
              <p:nvPr/>
            </p:nvSpPr>
            <p:spPr>
              <a:xfrm>
                <a:off x="4662681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"/>
              <p:cNvSpPr/>
              <p:nvPr/>
            </p:nvSpPr>
            <p:spPr>
              <a:xfrm>
                <a:off x="4877200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"/>
              <p:cNvSpPr/>
              <p:nvPr/>
            </p:nvSpPr>
            <p:spPr>
              <a:xfrm>
                <a:off x="4662681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"/>
              <p:cNvSpPr/>
              <p:nvPr/>
            </p:nvSpPr>
            <p:spPr>
              <a:xfrm>
                <a:off x="4877200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"/>
              <p:cNvSpPr/>
              <p:nvPr/>
            </p:nvSpPr>
            <p:spPr>
              <a:xfrm>
                <a:off x="4662681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"/>
              <p:cNvSpPr/>
              <p:nvPr/>
            </p:nvSpPr>
            <p:spPr>
              <a:xfrm>
                <a:off x="4877200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"/>
              <p:cNvSpPr/>
              <p:nvPr/>
            </p:nvSpPr>
            <p:spPr>
              <a:xfrm>
                <a:off x="5091718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"/>
              <p:cNvSpPr/>
              <p:nvPr/>
            </p:nvSpPr>
            <p:spPr>
              <a:xfrm>
                <a:off x="5306237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"/>
              <p:cNvSpPr/>
              <p:nvPr/>
            </p:nvSpPr>
            <p:spPr>
              <a:xfrm>
                <a:off x="5091718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"/>
              <p:cNvSpPr/>
              <p:nvPr/>
            </p:nvSpPr>
            <p:spPr>
              <a:xfrm>
                <a:off x="5306237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"/>
              <p:cNvSpPr/>
              <p:nvPr/>
            </p:nvSpPr>
            <p:spPr>
              <a:xfrm>
                <a:off x="5091718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"/>
              <p:cNvSpPr/>
              <p:nvPr/>
            </p:nvSpPr>
            <p:spPr>
              <a:xfrm>
                <a:off x="5306237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"/>
              <p:cNvSpPr/>
              <p:nvPr/>
            </p:nvSpPr>
            <p:spPr>
              <a:xfrm>
                <a:off x="5091718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"/>
              <p:cNvSpPr/>
              <p:nvPr/>
            </p:nvSpPr>
            <p:spPr>
              <a:xfrm>
                <a:off x="5306237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"/>
              <p:cNvSpPr/>
              <p:nvPr/>
            </p:nvSpPr>
            <p:spPr>
              <a:xfrm>
                <a:off x="5091718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"/>
              <p:cNvSpPr/>
              <p:nvPr/>
            </p:nvSpPr>
            <p:spPr>
              <a:xfrm>
                <a:off x="5306237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"/>
              <p:cNvSpPr/>
              <p:nvPr/>
            </p:nvSpPr>
            <p:spPr>
              <a:xfrm>
                <a:off x="5091718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"/>
              <p:cNvSpPr/>
              <p:nvPr/>
            </p:nvSpPr>
            <p:spPr>
              <a:xfrm>
                <a:off x="5306237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"/>
              <p:cNvSpPr/>
              <p:nvPr/>
            </p:nvSpPr>
            <p:spPr>
              <a:xfrm>
                <a:off x="5091718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"/>
              <p:cNvSpPr/>
              <p:nvPr/>
            </p:nvSpPr>
            <p:spPr>
              <a:xfrm>
                <a:off x="5306237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"/>
              <p:cNvSpPr/>
              <p:nvPr/>
            </p:nvSpPr>
            <p:spPr>
              <a:xfrm>
                <a:off x="5091718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"/>
              <p:cNvSpPr/>
              <p:nvPr/>
            </p:nvSpPr>
            <p:spPr>
              <a:xfrm>
                <a:off x="5306237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"/>
              <p:cNvSpPr/>
              <p:nvPr/>
            </p:nvSpPr>
            <p:spPr>
              <a:xfrm>
                <a:off x="5091718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"/>
              <p:cNvSpPr/>
              <p:nvPr/>
            </p:nvSpPr>
            <p:spPr>
              <a:xfrm>
                <a:off x="5306237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"/>
              <p:cNvSpPr/>
              <p:nvPr/>
            </p:nvSpPr>
            <p:spPr>
              <a:xfrm>
                <a:off x="5091718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"/>
              <p:cNvSpPr/>
              <p:nvPr/>
            </p:nvSpPr>
            <p:spPr>
              <a:xfrm>
                <a:off x="5306237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"/>
              <p:cNvSpPr/>
              <p:nvPr/>
            </p:nvSpPr>
            <p:spPr>
              <a:xfrm>
                <a:off x="5091718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"/>
              <p:cNvSpPr/>
              <p:nvPr/>
            </p:nvSpPr>
            <p:spPr>
              <a:xfrm>
                <a:off x="5306237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"/>
              <p:cNvSpPr/>
              <p:nvPr/>
            </p:nvSpPr>
            <p:spPr>
              <a:xfrm>
                <a:off x="5091718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"/>
              <p:cNvSpPr/>
              <p:nvPr/>
            </p:nvSpPr>
            <p:spPr>
              <a:xfrm>
                <a:off x="5306237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"/>
              <p:cNvSpPr/>
              <p:nvPr/>
            </p:nvSpPr>
            <p:spPr>
              <a:xfrm>
                <a:off x="5519925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"/>
              <p:cNvSpPr/>
              <p:nvPr/>
            </p:nvSpPr>
            <p:spPr>
              <a:xfrm>
                <a:off x="5734443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"/>
              <p:cNvSpPr/>
              <p:nvPr/>
            </p:nvSpPr>
            <p:spPr>
              <a:xfrm>
                <a:off x="5519925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"/>
              <p:cNvSpPr/>
              <p:nvPr/>
            </p:nvSpPr>
            <p:spPr>
              <a:xfrm>
                <a:off x="5734443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"/>
              <p:cNvSpPr/>
              <p:nvPr/>
            </p:nvSpPr>
            <p:spPr>
              <a:xfrm>
                <a:off x="5519925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"/>
              <p:cNvSpPr/>
              <p:nvPr/>
            </p:nvSpPr>
            <p:spPr>
              <a:xfrm>
                <a:off x="5734443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"/>
              <p:cNvSpPr/>
              <p:nvPr/>
            </p:nvSpPr>
            <p:spPr>
              <a:xfrm>
                <a:off x="5519925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"/>
              <p:cNvSpPr/>
              <p:nvPr/>
            </p:nvSpPr>
            <p:spPr>
              <a:xfrm>
                <a:off x="5734443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"/>
              <p:cNvSpPr/>
              <p:nvPr/>
            </p:nvSpPr>
            <p:spPr>
              <a:xfrm>
                <a:off x="5519925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"/>
              <p:cNvSpPr/>
              <p:nvPr/>
            </p:nvSpPr>
            <p:spPr>
              <a:xfrm>
                <a:off x="5734443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"/>
              <p:cNvSpPr/>
              <p:nvPr/>
            </p:nvSpPr>
            <p:spPr>
              <a:xfrm>
                <a:off x="5519925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"/>
              <p:cNvSpPr/>
              <p:nvPr/>
            </p:nvSpPr>
            <p:spPr>
              <a:xfrm>
                <a:off x="5734443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"/>
              <p:cNvSpPr/>
              <p:nvPr/>
            </p:nvSpPr>
            <p:spPr>
              <a:xfrm>
                <a:off x="5519925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"/>
              <p:cNvSpPr/>
              <p:nvPr/>
            </p:nvSpPr>
            <p:spPr>
              <a:xfrm>
                <a:off x="5734443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"/>
              <p:cNvSpPr/>
              <p:nvPr/>
            </p:nvSpPr>
            <p:spPr>
              <a:xfrm>
                <a:off x="5519925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"/>
              <p:cNvSpPr/>
              <p:nvPr/>
            </p:nvSpPr>
            <p:spPr>
              <a:xfrm>
                <a:off x="5734443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"/>
              <p:cNvSpPr/>
              <p:nvPr/>
            </p:nvSpPr>
            <p:spPr>
              <a:xfrm>
                <a:off x="5519925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"/>
              <p:cNvSpPr/>
              <p:nvPr/>
            </p:nvSpPr>
            <p:spPr>
              <a:xfrm>
                <a:off x="5734443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"/>
              <p:cNvSpPr/>
              <p:nvPr/>
            </p:nvSpPr>
            <p:spPr>
              <a:xfrm>
                <a:off x="5519925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"/>
              <p:cNvSpPr/>
              <p:nvPr/>
            </p:nvSpPr>
            <p:spPr>
              <a:xfrm>
                <a:off x="5734443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"/>
              <p:cNvSpPr/>
              <p:nvPr/>
            </p:nvSpPr>
            <p:spPr>
              <a:xfrm>
                <a:off x="5519925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"/>
              <p:cNvSpPr/>
              <p:nvPr/>
            </p:nvSpPr>
            <p:spPr>
              <a:xfrm>
                <a:off x="5734443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"/>
              <p:cNvSpPr/>
              <p:nvPr/>
            </p:nvSpPr>
            <p:spPr>
              <a:xfrm>
                <a:off x="5519925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"/>
              <p:cNvSpPr/>
              <p:nvPr/>
            </p:nvSpPr>
            <p:spPr>
              <a:xfrm>
                <a:off x="5734443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"/>
              <p:cNvSpPr/>
              <p:nvPr/>
            </p:nvSpPr>
            <p:spPr>
              <a:xfrm>
                <a:off x="5948962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"/>
              <p:cNvSpPr/>
              <p:nvPr/>
            </p:nvSpPr>
            <p:spPr>
              <a:xfrm>
                <a:off x="6163481" y="21448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"/>
              <p:cNvSpPr/>
              <p:nvPr/>
            </p:nvSpPr>
            <p:spPr>
              <a:xfrm>
                <a:off x="5948962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"/>
              <p:cNvSpPr/>
              <p:nvPr/>
            </p:nvSpPr>
            <p:spPr>
              <a:xfrm>
                <a:off x="6163481" y="642725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"/>
              <p:cNvSpPr/>
              <p:nvPr/>
            </p:nvSpPr>
            <p:spPr>
              <a:xfrm>
                <a:off x="5948962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"/>
              <p:cNvSpPr/>
              <p:nvPr/>
            </p:nvSpPr>
            <p:spPr>
              <a:xfrm>
                <a:off x="6163481" y="107172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1"/>
                    </a:moveTo>
                    <a:lnTo>
                      <a:pt x="0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"/>
              <p:cNvSpPr/>
              <p:nvPr/>
            </p:nvSpPr>
            <p:spPr>
              <a:xfrm>
                <a:off x="5948962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"/>
              <p:cNvSpPr/>
              <p:nvPr/>
            </p:nvSpPr>
            <p:spPr>
              <a:xfrm>
                <a:off x="6163481" y="149996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"/>
              <p:cNvSpPr/>
              <p:nvPr/>
            </p:nvSpPr>
            <p:spPr>
              <a:xfrm>
                <a:off x="5948962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"/>
              <p:cNvSpPr/>
              <p:nvPr/>
            </p:nvSpPr>
            <p:spPr>
              <a:xfrm>
                <a:off x="6163481" y="1928970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"/>
              <p:cNvSpPr/>
              <p:nvPr/>
            </p:nvSpPr>
            <p:spPr>
              <a:xfrm>
                <a:off x="5948962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"/>
              <p:cNvSpPr/>
              <p:nvPr/>
            </p:nvSpPr>
            <p:spPr>
              <a:xfrm>
                <a:off x="6163481" y="2357212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"/>
              <p:cNvSpPr/>
              <p:nvPr/>
            </p:nvSpPr>
            <p:spPr>
              <a:xfrm>
                <a:off x="5948962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"/>
              <p:cNvSpPr/>
              <p:nvPr/>
            </p:nvSpPr>
            <p:spPr>
              <a:xfrm>
                <a:off x="6163481" y="2786249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"/>
              <p:cNvSpPr/>
              <p:nvPr/>
            </p:nvSpPr>
            <p:spPr>
              <a:xfrm>
                <a:off x="5948962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"/>
              <p:cNvSpPr/>
              <p:nvPr/>
            </p:nvSpPr>
            <p:spPr>
              <a:xfrm>
                <a:off x="6163481" y="3214456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"/>
              <p:cNvSpPr/>
              <p:nvPr/>
            </p:nvSpPr>
            <p:spPr>
              <a:xfrm>
                <a:off x="5948962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"/>
              <p:cNvSpPr/>
              <p:nvPr/>
            </p:nvSpPr>
            <p:spPr>
              <a:xfrm>
                <a:off x="6163481" y="3643493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"/>
              <p:cNvSpPr/>
              <p:nvPr/>
            </p:nvSpPr>
            <p:spPr>
              <a:xfrm>
                <a:off x="5948962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"/>
              <p:cNvSpPr/>
              <p:nvPr/>
            </p:nvSpPr>
            <p:spPr>
              <a:xfrm>
                <a:off x="6163481" y="4071699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"/>
              <p:cNvSpPr/>
              <p:nvPr/>
            </p:nvSpPr>
            <p:spPr>
              <a:xfrm>
                <a:off x="5948962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"/>
              <p:cNvSpPr/>
              <p:nvPr/>
            </p:nvSpPr>
            <p:spPr>
              <a:xfrm>
                <a:off x="6163481" y="4500736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"/>
              <p:cNvSpPr/>
              <p:nvPr/>
            </p:nvSpPr>
            <p:spPr>
              <a:xfrm>
                <a:off x="5948962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"/>
              <p:cNvSpPr/>
              <p:nvPr/>
            </p:nvSpPr>
            <p:spPr>
              <a:xfrm>
                <a:off x="6163481" y="4928943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"/>
              <p:cNvSpPr/>
              <p:nvPr/>
            </p:nvSpPr>
            <p:spPr>
              <a:xfrm>
                <a:off x="6377168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"/>
              <p:cNvSpPr/>
              <p:nvPr/>
            </p:nvSpPr>
            <p:spPr>
              <a:xfrm>
                <a:off x="6591687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"/>
              <p:cNvSpPr/>
              <p:nvPr/>
            </p:nvSpPr>
            <p:spPr>
              <a:xfrm>
                <a:off x="6377168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"/>
              <p:cNvSpPr/>
              <p:nvPr/>
            </p:nvSpPr>
            <p:spPr>
              <a:xfrm>
                <a:off x="6591687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"/>
              <p:cNvSpPr/>
              <p:nvPr/>
            </p:nvSpPr>
            <p:spPr>
              <a:xfrm>
                <a:off x="6377168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"/>
              <p:cNvSpPr/>
              <p:nvPr/>
            </p:nvSpPr>
            <p:spPr>
              <a:xfrm>
                <a:off x="6591687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"/>
              <p:cNvSpPr/>
              <p:nvPr/>
            </p:nvSpPr>
            <p:spPr>
              <a:xfrm>
                <a:off x="6377168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"/>
              <p:cNvSpPr/>
              <p:nvPr/>
            </p:nvSpPr>
            <p:spPr>
              <a:xfrm>
                <a:off x="6591687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"/>
              <p:cNvSpPr/>
              <p:nvPr/>
            </p:nvSpPr>
            <p:spPr>
              <a:xfrm>
                <a:off x="6377168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"/>
              <p:cNvSpPr/>
              <p:nvPr/>
            </p:nvSpPr>
            <p:spPr>
              <a:xfrm>
                <a:off x="6591687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"/>
              <p:cNvSpPr/>
              <p:nvPr/>
            </p:nvSpPr>
            <p:spPr>
              <a:xfrm>
                <a:off x="6377168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"/>
              <p:cNvSpPr/>
              <p:nvPr/>
            </p:nvSpPr>
            <p:spPr>
              <a:xfrm>
                <a:off x="6591687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"/>
              <p:cNvSpPr/>
              <p:nvPr/>
            </p:nvSpPr>
            <p:spPr>
              <a:xfrm>
                <a:off x="6377168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"/>
              <p:cNvSpPr/>
              <p:nvPr/>
            </p:nvSpPr>
            <p:spPr>
              <a:xfrm>
                <a:off x="6591687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"/>
              <p:cNvSpPr/>
              <p:nvPr/>
            </p:nvSpPr>
            <p:spPr>
              <a:xfrm>
                <a:off x="6377168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"/>
              <p:cNvSpPr/>
              <p:nvPr/>
            </p:nvSpPr>
            <p:spPr>
              <a:xfrm>
                <a:off x="6591687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"/>
              <p:cNvSpPr/>
              <p:nvPr/>
            </p:nvSpPr>
            <p:spPr>
              <a:xfrm>
                <a:off x="6377168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"/>
              <p:cNvSpPr/>
              <p:nvPr/>
            </p:nvSpPr>
            <p:spPr>
              <a:xfrm>
                <a:off x="6591687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"/>
              <p:cNvSpPr/>
              <p:nvPr/>
            </p:nvSpPr>
            <p:spPr>
              <a:xfrm>
                <a:off x="6377168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"/>
              <p:cNvSpPr/>
              <p:nvPr/>
            </p:nvSpPr>
            <p:spPr>
              <a:xfrm>
                <a:off x="6591687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"/>
              <p:cNvSpPr/>
              <p:nvPr/>
            </p:nvSpPr>
            <p:spPr>
              <a:xfrm>
                <a:off x="6377168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4"/>
              <p:cNvSpPr/>
              <p:nvPr/>
            </p:nvSpPr>
            <p:spPr>
              <a:xfrm>
                <a:off x="6591687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"/>
              <p:cNvSpPr/>
              <p:nvPr/>
            </p:nvSpPr>
            <p:spPr>
              <a:xfrm>
                <a:off x="6377168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"/>
              <p:cNvSpPr/>
              <p:nvPr/>
            </p:nvSpPr>
            <p:spPr>
              <a:xfrm>
                <a:off x="6591687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"/>
              <p:cNvSpPr/>
              <p:nvPr/>
            </p:nvSpPr>
            <p:spPr>
              <a:xfrm>
                <a:off x="6806206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"/>
              <p:cNvSpPr/>
              <p:nvPr/>
            </p:nvSpPr>
            <p:spPr>
              <a:xfrm>
                <a:off x="7020724" y="21448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"/>
              <p:cNvSpPr/>
              <p:nvPr/>
            </p:nvSpPr>
            <p:spPr>
              <a:xfrm>
                <a:off x="6806206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"/>
              <p:cNvSpPr/>
              <p:nvPr/>
            </p:nvSpPr>
            <p:spPr>
              <a:xfrm>
                <a:off x="7020724" y="642725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"/>
              <p:cNvSpPr/>
              <p:nvPr/>
            </p:nvSpPr>
            <p:spPr>
              <a:xfrm>
                <a:off x="6806206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"/>
              <p:cNvSpPr/>
              <p:nvPr/>
            </p:nvSpPr>
            <p:spPr>
              <a:xfrm>
                <a:off x="7020724" y="107172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"/>
              <p:cNvSpPr/>
              <p:nvPr/>
            </p:nvSpPr>
            <p:spPr>
              <a:xfrm>
                <a:off x="6806206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"/>
              <p:cNvSpPr/>
              <p:nvPr/>
            </p:nvSpPr>
            <p:spPr>
              <a:xfrm>
                <a:off x="7020724" y="1499968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"/>
              <p:cNvSpPr/>
              <p:nvPr/>
            </p:nvSpPr>
            <p:spPr>
              <a:xfrm>
                <a:off x="6806206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"/>
              <p:cNvSpPr/>
              <p:nvPr/>
            </p:nvSpPr>
            <p:spPr>
              <a:xfrm>
                <a:off x="7020724" y="1928970"/>
                <a:ext cx="213760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"/>
              <p:cNvSpPr/>
              <p:nvPr/>
            </p:nvSpPr>
            <p:spPr>
              <a:xfrm>
                <a:off x="6806206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"/>
              <p:cNvSpPr/>
              <p:nvPr/>
            </p:nvSpPr>
            <p:spPr>
              <a:xfrm>
                <a:off x="7020724" y="2357212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"/>
              <p:cNvSpPr/>
              <p:nvPr/>
            </p:nvSpPr>
            <p:spPr>
              <a:xfrm>
                <a:off x="6806206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"/>
              <p:cNvSpPr/>
              <p:nvPr/>
            </p:nvSpPr>
            <p:spPr>
              <a:xfrm>
                <a:off x="7020724" y="2786249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"/>
              <p:cNvSpPr/>
              <p:nvPr/>
            </p:nvSpPr>
            <p:spPr>
              <a:xfrm>
                <a:off x="6806206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"/>
              <p:cNvSpPr/>
              <p:nvPr/>
            </p:nvSpPr>
            <p:spPr>
              <a:xfrm>
                <a:off x="7020724" y="321445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"/>
              <p:cNvSpPr/>
              <p:nvPr/>
            </p:nvSpPr>
            <p:spPr>
              <a:xfrm>
                <a:off x="6806206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"/>
              <p:cNvSpPr/>
              <p:nvPr/>
            </p:nvSpPr>
            <p:spPr>
              <a:xfrm>
                <a:off x="7020724" y="3643493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"/>
              <p:cNvSpPr/>
              <p:nvPr/>
            </p:nvSpPr>
            <p:spPr>
              <a:xfrm>
                <a:off x="6806206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"/>
              <p:cNvSpPr/>
              <p:nvPr/>
            </p:nvSpPr>
            <p:spPr>
              <a:xfrm>
                <a:off x="7020724" y="4071699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"/>
              <p:cNvSpPr/>
              <p:nvPr/>
            </p:nvSpPr>
            <p:spPr>
              <a:xfrm>
                <a:off x="6806206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"/>
              <p:cNvSpPr/>
              <p:nvPr/>
            </p:nvSpPr>
            <p:spPr>
              <a:xfrm>
                <a:off x="7020724" y="4500736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"/>
              <p:cNvSpPr/>
              <p:nvPr/>
            </p:nvSpPr>
            <p:spPr>
              <a:xfrm>
                <a:off x="6806206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"/>
              <p:cNvSpPr/>
              <p:nvPr/>
            </p:nvSpPr>
            <p:spPr>
              <a:xfrm>
                <a:off x="7020724" y="492894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"/>
              <p:cNvSpPr/>
              <p:nvPr/>
            </p:nvSpPr>
            <p:spPr>
              <a:xfrm>
                <a:off x="7235243" y="0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"/>
              <p:cNvSpPr/>
              <p:nvPr/>
            </p:nvSpPr>
            <p:spPr>
              <a:xfrm>
                <a:off x="7448931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"/>
              <p:cNvSpPr/>
              <p:nvPr/>
            </p:nvSpPr>
            <p:spPr>
              <a:xfrm>
                <a:off x="7235243" y="429001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"/>
              <p:cNvSpPr/>
              <p:nvPr/>
            </p:nvSpPr>
            <p:spPr>
              <a:xfrm>
                <a:off x="7448931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"/>
              <p:cNvSpPr/>
              <p:nvPr/>
            </p:nvSpPr>
            <p:spPr>
              <a:xfrm>
                <a:off x="7235243" y="857244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"/>
              <p:cNvSpPr/>
              <p:nvPr/>
            </p:nvSpPr>
            <p:spPr>
              <a:xfrm>
                <a:off x="7448931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"/>
              <p:cNvSpPr/>
              <p:nvPr/>
            </p:nvSpPr>
            <p:spPr>
              <a:xfrm>
                <a:off x="7235243" y="1285450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"/>
              <p:cNvSpPr/>
              <p:nvPr/>
            </p:nvSpPr>
            <p:spPr>
              <a:xfrm>
                <a:off x="7448931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"/>
              <p:cNvSpPr/>
              <p:nvPr/>
            </p:nvSpPr>
            <p:spPr>
              <a:xfrm>
                <a:off x="7235243" y="1714487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"/>
              <p:cNvSpPr/>
              <p:nvPr/>
            </p:nvSpPr>
            <p:spPr>
              <a:xfrm>
                <a:off x="7448931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"/>
              <p:cNvSpPr/>
              <p:nvPr/>
            </p:nvSpPr>
            <p:spPr>
              <a:xfrm>
                <a:off x="7235243" y="2143488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"/>
              <p:cNvSpPr/>
              <p:nvPr/>
            </p:nvSpPr>
            <p:spPr>
              <a:xfrm>
                <a:off x="7448931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"/>
              <p:cNvSpPr/>
              <p:nvPr/>
            </p:nvSpPr>
            <p:spPr>
              <a:xfrm>
                <a:off x="7235243" y="2571731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"/>
              <p:cNvSpPr/>
              <p:nvPr/>
            </p:nvSpPr>
            <p:spPr>
              <a:xfrm>
                <a:off x="7448931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"/>
              <p:cNvSpPr/>
              <p:nvPr/>
            </p:nvSpPr>
            <p:spPr>
              <a:xfrm>
                <a:off x="7235243" y="3000732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"/>
              <p:cNvSpPr/>
              <p:nvPr/>
            </p:nvSpPr>
            <p:spPr>
              <a:xfrm>
                <a:off x="7448931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4"/>
              <p:cNvSpPr/>
              <p:nvPr/>
            </p:nvSpPr>
            <p:spPr>
              <a:xfrm>
                <a:off x="7235243" y="3428974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"/>
              <p:cNvSpPr/>
              <p:nvPr/>
            </p:nvSpPr>
            <p:spPr>
              <a:xfrm>
                <a:off x="7448931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4"/>
              <p:cNvSpPr/>
              <p:nvPr/>
            </p:nvSpPr>
            <p:spPr>
              <a:xfrm>
                <a:off x="7235243" y="3857975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"/>
              <p:cNvSpPr/>
              <p:nvPr/>
            </p:nvSpPr>
            <p:spPr>
              <a:xfrm>
                <a:off x="7448931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"/>
              <p:cNvSpPr/>
              <p:nvPr/>
            </p:nvSpPr>
            <p:spPr>
              <a:xfrm>
                <a:off x="7235243" y="428621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4"/>
              <p:cNvSpPr/>
              <p:nvPr/>
            </p:nvSpPr>
            <p:spPr>
              <a:xfrm>
                <a:off x="7448931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4"/>
              <p:cNvSpPr/>
              <p:nvPr/>
            </p:nvSpPr>
            <p:spPr>
              <a:xfrm>
                <a:off x="7235243" y="4715219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"/>
              <p:cNvSpPr/>
              <p:nvPr/>
            </p:nvSpPr>
            <p:spPr>
              <a:xfrm>
                <a:off x="7448931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"/>
              <p:cNvSpPr/>
              <p:nvPr/>
            </p:nvSpPr>
            <p:spPr>
              <a:xfrm>
                <a:off x="7663449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"/>
              <p:cNvSpPr/>
              <p:nvPr/>
            </p:nvSpPr>
            <p:spPr>
              <a:xfrm>
                <a:off x="7877968" y="21448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"/>
              <p:cNvSpPr/>
              <p:nvPr/>
            </p:nvSpPr>
            <p:spPr>
              <a:xfrm>
                <a:off x="7663449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"/>
              <p:cNvSpPr/>
              <p:nvPr/>
            </p:nvSpPr>
            <p:spPr>
              <a:xfrm>
                <a:off x="7877968" y="642725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"/>
              <p:cNvSpPr/>
              <p:nvPr/>
            </p:nvSpPr>
            <p:spPr>
              <a:xfrm>
                <a:off x="7663449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"/>
              <p:cNvSpPr/>
              <p:nvPr/>
            </p:nvSpPr>
            <p:spPr>
              <a:xfrm>
                <a:off x="7877968" y="107172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"/>
              <p:cNvSpPr/>
              <p:nvPr/>
            </p:nvSpPr>
            <p:spPr>
              <a:xfrm>
                <a:off x="7663449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"/>
              <p:cNvSpPr/>
              <p:nvPr/>
            </p:nvSpPr>
            <p:spPr>
              <a:xfrm>
                <a:off x="7877968" y="1499968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4"/>
              <p:cNvSpPr/>
              <p:nvPr/>
            </p:nvSpPr>
            <p:spPr>
              <a:xfrm>
                <a:off x="7663449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"/>
              <p:cNvSpPr/>
              <p:nvPr/>
            </p:nvSpPr>
            <p:spPr>
              <a:xfrm>
                <a:off x="7877968" y="1928970"/>
                <a:ext cx="213760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"/>
              <p:cNvSpPr/>
              <p:nvPr/>
            </p:nvSpPr>
            <p:spPr>
              <a:xfrm>
                <a:off x="7663449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4"/>
              <p:cNvSpPr/>
              <p:nvPr/>
            </p:nvSpPr>
            <p:spPr>
              <a:xfrm>
                <a:off x="7877968" y="2357212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4"/>
              <p:cNvSpPr/>
              <p:nvPr/>
            </p:nvSpPr>
            <p:spPr>
              <a:xfrm>
                <a:off x="7663449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"/>
              <p:cNvSpPr/>
              <p:nvPr/>
            </p:nvSpPr>
            <p:spPr>
              <a:xfrm>
                <a:off x="7877968" y="2786249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"/>
              <p:cNvSpPr/>
              <p:nvPr/>
            </p:nvSpPr>
            <p:spPr>
              <a:xfrm>
                <a:off x="7663449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"/>
              <p:cNvSpPr/>
              <p:nvPr/>
            </p:nvSpPr>
            <p:spPr>
              <a:xfrm>
                <a:off x="7877968" y="321445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4"/>
              <p:cNvSpPr/>
              <p:nvPr/>
            </p:nvSpPr>
            <p:spPr>
              <a:xfrm>
                <a:off x="7663449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4"/>
              <p:cNvSpPr/>
              <p:nvPr/>
            </p:nvSpPr>
            <p:spPr>
              <a:xfrm>
                <a:off x="7877968" y="3643493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"/>
              <p:cNvSpPr/>
              <p:nvPr/>
            </p:nvSpPr>
            <p:spPr>
              <a:xfrm>
                <a:off x="7663449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4"/>
              <p:cNvSpPr/>
              <p:nvPr/>
            </p:nvSpPr>
            <p:spPr>
              <a:xfrm>
                <a:off x="7877968" y="4071699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"/>
              <p:cNvSpPr/>
              <p:nvPr/>
            </p:nvSpPr>
            <p:spPr>
              <a:xfrm>
                <a:off x="7663449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"/>
              <p:cNvSpPr/>
              <p:nvPr/>
            </p:nvSpPr>
            <p:spPr>
              <a:xfrm>
                <a:off x="7877968" y="4500736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"/>
              <p:cNvSpPr/>
              <p:nvPr/>
            </p:nvSpPr>
            <p:spPr>
              <a:xfrm>
                <a:off x="7663449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"/>
              <p:cNvSpPr/>
              <p:nvPr/>
            </p:nvSpPr>
            <p:spPr>
              <a:xfrm>
                <a:off x="7877968" y="492894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"/>
              <p:cNvSpPr/>
              <p:nvPr/>
            </p:nvSpPr>
            <p:spPr>
              <a:xfrm>
                <a:off x="8092486" y="0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"/>
              <p:cNvSpPr/>
              <p:nvPr/>
            </p:nvSpPr>
            <p:spPr>
              <a:xfrm>
                <a:off x="8306174" y="21448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"/>
              <p:cNvSpPr/>
              <p:nvPr/>
            </p:nvSpPr>
            <p:spPr>
              <a:xfrm>
                <a:off x="8092486" y="429001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"/>
              <p:cNvSpPr/>
              <p:nvPr/>
            </p:nvSpPr>
            <p:spPr>
              <a:xfrm>
                <a:off x="8306174" y="642725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"/>
              <p:cNvSpPr/>
              <p:nvPr/>
            </p:nvSpPr>
            <p:spPr>
              <a:xfrm>
                <a:off x="8092486" y="857244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"/>
              <p:cNvSpPr/>
              <p:nvPr/>
            </p:nvSpPr>
            <p:spPr>
              <a:xfrm>
                <a:off x="8306174" y="107172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38" y="5938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"/>
              <p:cNvSpPr/>
              <p:nvPr/>
            </p:nvSpPr>
            <p:spPr>
              <a:xfrm>
                <a:off x="8092486" y="1285450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"/>
              <p:cNvSpPr/>
              <p:nvPr/>
            </p:nvSpPr>
            <p:spPr>
              <a:xfrm>
                <a:off x="8306174" y="149996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"/>
              <p:cNvSpPr/>
              <p:nvPr/>
            </p:nvSpPr>
            <p:spPr>
              <a:xfrm>
                <a:off x="8092486" y="1714487"/>
                <a:ext cx="213724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"/>
              <p:cNvSpPr/>
              <p:nvPr/>
            </p:nvSpPr>
            <p:spPr>
              <a:xfrm>
                <a:off x="8306174" y="1928970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"/>
              <p:cNvSpPr/>
              <p:nvPr/>
            </p:nvSpPr>
            <p:spPr>
              <a:xfrm>
                <a:off x="8092486" y="2143488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"/>
              <p:cNvSpPr/>
              <p:nvPr/>
            </p:nvSpPr>
            <p:spPr>
              <a:xfrm>
                <a:off x="8306174" y="2357212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"/>
              <p:cNvSpPr/>
              <p:nvPr/>
            </p:nvSpPr>
            <p:spPr>
              <a:xfrm>
                <a:off x="8092486" y="2571731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"/>
              <p:cNvSpPr/>
              <p:nvPr/>
            </p:nvSpPr>
            <p:spPr>
              <a:xfrm>
                <a:off x="8306174" y="2786249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"/>
              <p:cNvSpPr/>
              <p:nvPr/>
            </p:nvSpPr>
            <p:spPr>
              <a:xfrm>
                <a:off x="8092486" y="3000732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"/>
              <p:cNvSpPr/>
              <p:nvPr/>
            </p:nvSpPr>
            <p:spPr>
              <a:xfrm>
                <a:off x="8306174" y="3214456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"/>
              <p:cNvSpPr/>
              <p:nvPr/>
            </p:nvSpPr>
            <p:spPr>
              <a:xfrm>
                <a:off x="8092486" y="3428974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"/>
              <p:cNvSpPr/>
              <p:nvPr/>
            </p:nvSpPr>
            <p:spPr>
              <a:xfrm>
                <a:off x="8306174" y="3643493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"/>
              <p:cNvSpPr/>
              <p:nvPr/>
            </p:nvSpPr>
            <p:spPr>
              <a:xfrm>
                <a:off x="8092486" y="3857975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"/>
              <p:cNvSpPr/>
              <p:nvPr/>
            </p:nvSpPr>
            <p:spPr>
              <a:xfrm>
                <a:off x="8306174" y="4071699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"/>
              <p:cNvSpPr/>
              <p:nvPr/>
            </p:nvSpPr>
            <p:spPr>
              <a:xfrm>
                <a:off x="8092486" y="4286218"/>
                <a:ext cx="213724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"/>
              <p:cNvSpPr/>
              <p:nvPr/>
            </p:nvSpPr>
            <p:spPr>
              <a:xfrm>
                <a:off x="8306174" y="4500736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"/>
              <p:cNvSpPr/>
              <p:nvPr/>
            </p:nvSpPr>
            <p:spPr>
              <a:xfrm>
                <a:off x="8092486" y="4715219"/>
                <a:ext cx="213724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"/>
              <p:cNvSpPr/>
              <p:nvPr/>
            </p:nvSpPr>
            <p:spPr>
              <a:xfrm>
                <a:off x="8306174" y="4928943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"/>
              <p:cNvSpPr/>
              <p:nvPr/>
            </p:nvSpPr>
            <p:spPr>
              <a:xfrm>
                <a:off x="8520693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"/>
              <p:cNvSpPr/>
              <p:nvPr/>
            </p:nvSpPr>
            <p:spPr>
              <a:xfrm>
                <a:off x="8735211" y="21448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"/>
              <p:cNvSpPr/>
              <p:nvPr/>
            </p:nvSpPr>
            <p:spPr>
              <a:xfrm>
                <a:off x="8520693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"/>
              <p:cNvSpPr/>
              <p:nvPr/>
            </p:nvSpPr>
            <p:spPr>
              <a:xfrm>
                <a:off x="8735211" y="642725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"/>
              <p:cNvSpPr/>
              <p:nvPr/>
            </p:nvSpPr>
            <p:spPr>
              <a:xfrm>
                <a:off x="8520693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"/>
              <p:cNvSpPr/>
              <p:nvPr/>
            </p:nvSpPr>
            <p:spPr>
              <a:xfrm>
                <a:off x="8735211" y="107172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1"/>
                    </a:moveTo>
                    <a:lnTo>
                      <a:pt x="1" y="5938"/>
                    </a:lnTo>
                    <a:lnTo>
                      <a:pt x="5915" y="5938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"/>
              <p:cNvSpPr/>
              <p:nvPr/>
            </p:nvSpPr>
            <p:spPr>
              <a:xfrm>
                <a:off x="8520693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"/>
              <p:cNvSpPr/>
              <p:nvPr/>
            </p:nvSpPr>
            <p:spPr>
              <a:xfrm>
                <a:off x="8735211" y="1499968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"/>
              <p:cNvSpPr/>
              <p:nvPr/>
            </p:nvSpPr>
            <p:spPr>
              <a:xfrm>
                <a:off x="8520693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"/>
              <p:cNvSpPr/>
              <p:nvPr/>
            </p:nvSpPr>
            <p:spPr>
              <a:xfrm>
                <a:off x="8735211" y="1928970"/>
                <a:ext cx="213760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15" y="5915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"/>
              <p:cNvSpPr/>
              <p:nvPr/>
            </p:nvSpPr>
            <p:spPr>
              <a:xfrm>
                <a:off x="8520693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"/>
              <p:cNvSpPr/>
              <p:nvPr/>
            </p:nvSpPr>
            <p:spPr>
              <a:xfrm>
                <a:off x="8735211" y="2357212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"/>
              <p:cNvSpPr/>
              <p:nvPr/>
            </p:nvSpPr>
            <p:spPr>
              <a:xfrm>
                <a:off x="8520693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"/>
              <p:cNvSpPr/>
              <p:nvPr/>
            </p:nvSpPr>
            <p:spPr>
              <a:xfrm>
                <a:off x="8735211" y="2786249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"/>
              <p:cNvSpPr/>
              <p:nvPr/>
            </p:nvSpPr>
            <p:spPr>
              <a:xfrm>
                <a:off x="8520693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"/>
              <p:cNvSpPr/>
              <p:nvPr/>
            </p:nvSpPr>
            <p:spPr>
              <a:xfrm>
                <a:off x="8735211" y="3214456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"/>
              <p:cNvSpPr/>
              <p:nvPr/>
            </p:nvSpPr>
            <p:spPr>
              <a:xfrm>
                <a:off x="8520693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"/>
              <p:cNvSpPr/>
              <p:nvPr/>
            </p:nvSpPr>
            <p:spPr>
              <a:xfrm>
                <a:off x="8735211" y="3643493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"/>
              <p:cNvSpPr/>
              <p:nvPr/>
            </p:nvSpPr>
            <p:spPr>
              <a:xfrm>
                <a:off x="8520693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"/>
              <p:cNvSpPr/>
              <p:nvPr/>
            </p:nvSpPr>
            <p:spPr>
              <a:xfrm>
                <a:off x="8735211" y="4071699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"/>
              <p:cNvSpPr/>
              <p:nvPr/>
            </p:nvSpPr>
            <p:spPr>
              <a:xfrm>
                <a:off x="8520693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38" y="5937"/>
                    </a:lnTo>
                    <a:lnTo>
                      <a:pt x="59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"/>
              <p:cNvSpPr/>
              <p:nvPr/>
            </p:nvSpPr>
            <p:spPr>
              <a:xfrm>
                <a:off x="8735211" y="4500736"/>
                <a:ext cx="213760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7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"/>
              <p:cNvSpPr/>
              <p:nvPr/>
            </p:nvSpPr>
            <p:spPr>
              <a:xfrm>
                <a:off x="8520693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1" y="1"/>
                    </a:moveTo>
                    <a:lnTo>
                      <a:pt x="1" y="5915"/>
                    </a:lnTo>
                    <a:lnTo>
                      <a:pt x="5938" y="5915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"/>
              <p:cNvSpPr/>
              <p:nvPr/>
            </p:nvSpPr>
            <p:spPr>
              <a:xfrm>
                <a:off x="8735211" y="4928943"/>
                <a:ext cx="213760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938" extrusionOk="0">
                    <a:moveTo>
                      <a:pt x="1" y="0"/>
                    </a:moveTo>
                    <a:lnTo>
                      <a:pt x="1" y="5937"/>
                    </a:lnTo>
                    <a:lnTo>
                      <a:pt x="5915" y="593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"/>
              <p:cNvSpPr/>
              <p:nvPr/>
            </p:nvSpPr>
            <p:spPr>
              <a:xfrm>
                <a:off x="8948935" y="0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"/>
              <p:cNvSpPr/>
              <p:nvPr/>
            </p:nvSpPr>
            <p:spPr>
              <a:xfrm>
                <a:off x="8948935" y="429001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"/>
              <p:cNvSpPr/>
              <p:nvPr/>
            </p:nvSpPr>
            <p:spPr>
              <a:xfrm>
                <a:off x="8948935" y="857244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"/>
              <p:cNvSpPr/>
              <p:nvPr/>
            </p:nvSpPr>
            <p:spPr>
              <a:xfrm>
                <a:off x="8948935" y="1285450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"/>
              <p:cNvSpPr/>
              <p:nvPr/>
            </p:nvSpPr>
            <p:spPr>
              <a:xfrm>
                <a:off x="8948935" y="1714487"/>
                <a:ext cx="214555" cy="214519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7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"/>
              <p:cNvSpPr/>
              <p:nvPr/>
            </p:nvSpPr>
            <p:spPr>
              <a:xfrm>
                <a:off x="8948935" y="2143488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"/>
              <p:cNvSpPr/>
              <p:nvPr/>
            </p:nvSpPr>
            <p:spPr>
              <a:xfrm>
                <a:off x="8948935" y="2571731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"/>
              <p:cNvSpPr/>
              <p:nvPr/>
            </p:nvSpPr>
            <p:spPr>
              <a:xfrm>
                <a:off x="8948935" y="3000732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"/>
              <p:cNvSpPr/>
              <p:nvPr/>
            </p:nvSpPr>
            <p:spPr>
              <a:xfrm>
                <a:off x="8948935" y="3428974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"/>
              <p:cNvSpPr/>
              <p:nvPr/>
            </p:nvSpPr>
            <p:spPr>
              <a:xfrm>
                <a:off x="8948935" y="3857975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"/>
              <p:cNvSpPr/>
              <p:nvPr/>
            </p:nvSpPr>
            <p:spPr>
              <a:xfrm>
                <a:off x="8948935" y="4286218"/>
                <a:ext cx="214555" cy="214555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38" extrusionOk="0">
                    <a:moveTo>
                      <a:pt x="0" y="0"/>
                    </a:moveTo>
                    <a:lnTo>
                      <a:pt x="0" y="5937"/>
                    </a:lnTo>
                    <a:lnTo>
                      <a:pt x="5937" y="5937"/>
                    </a:lnTo>
                    <a:lnTo>
                      <a:pt x="59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"/>
              <p:cNvSpPr/>
              <p:nvPr/>
            </p:nvSpPr>
            <p:spPr>
              <a:xfrm>
                <a:off x="8948935" y="4715219"/>
                <a:ext cx="214555" cy="21376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5916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5937" y="5915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9" name="Google Shape;1709;p4"/>
            <p:cNvSpPr/>
            <p:nvPr/>
          </p:nvSpPr>
          <p:spPr>
            <a:xfrm>
              <a:off x="-51750" y="0"/>
              <a:ext cx="9215060" cy="5143498"/>
            </a:xfrm>
            <a:custGeom>
              <a:avLst/>
              <a:gdLst/>
              <a:ahLst/>
              <a:cxnLst/>
              <a:rect l="l" t="t" r="r" b="b"/>
              <a:pathLst>
                <a:path w="284701" h="142351" extrusionOk="0">
                  <a:moveTo>
                    <a:pt x="0" y="0"/>
                  </a:moveTo>
                  <a:lnTo>
                    <a:pt x="0" y="142350"/>
                  </a:lnTo>
                  <a:lnTo>
                    <a:pt x="284701" y="142350"/>
                  </a:lnTo>
                  <a:lnTo>
                    <a:pt x="284701" y="0"/>
                  </a:lnTo>
                  <a:close/>
                </a:path>
              </a:pathLst>
            </a:custGeom>
            <a:solidFill>
              <a:srgbClr val="F7C914">
                <a:alpha val="83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"/>
            <p:cNvSpPr/>
            <p:nvPr/>
          </p:nvSpPr>
          <p:spPr>
            <a:xfrm>
              <a:off x="-51750" y="0"/>
              <a:ext cx="9247500" cy="5143500"/>
            </a:xfrm>
            <a:prstGeom prst="rect">
              <a:avLst/>
            </a:pr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1" name="Google Shape;1711;p4"/>
          <p:cNvSpPr txBox="1">
            <a:spLocks noGrp="1"/>
          </p:cNvSpPr>
          <p:nvPr>
            <p:ph type="body" idx="1"/>
          </p:nvPr>
        </p:nvSpPr>
        <p:spPr>
          <a:xfrm>
            <a:off x="720000" y="1296925"/>
            <a:ext cx="7704000" cy="33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  <a:defRPr sz="11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12" name="Google Shape;171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13" name="Google Shape;1713;p4"/>
          <p:cNvGrpSpPr/>
          <p:nvPr/>
        </p:nvGrpSpPr>
        <p:grpSpPr>
          <a:xfrm>
            <a:off x="5772716" y="2802272"/>
            <a:ext cx="6290543" cy="4676128"/>
            <a:chOff x="5772716" y="2802272"/>
            <a:chExt cx="6290543" cy="4676128"/>
          </a:xfrm>
        </p:grpSpPr>
        <p:sp>
          <p:nvSpPr>
            <p:cNvPr id="1714" name="Google Shape;1714;p4"/>
            <p:cNvSpPr/>
            <p:nvPr/>
          </p:nvSpPr>
          <p:spPr>
            <a:xfrm>
              <a:off x="5772716" y="4729679"/>
              <a:ext cx="2763146" cy="2748722"/>
            </a:xfrm>
            <a:custGeom>
              <a:avLst/>
              <a:gdLst/>
              <a:ahLst/>
              <a:cxnLst/>
              <a:rect l="l" t="t" r="r" b="b"/>
              <a:pathLst>
                <a:path w="164473" h="164471" extrusionOk="0">
                  <a:moveTo>
                    <a:pt x="151584" y="0"/>
                  </a:moveTo>
                  <a:lnTo>
                    <a:pt x="1" y="151552"/>
                  </a:lnTo>
                  <a:lnTo>
                    <a:pt x="12919" y="164470"/>
                  </a:lnTo>
                  <a:lnTo>
                    <a:pt x="164472" y="12918"/>
                  </a:lnTo>
                  <a:lnTo>
                    <a:pt x="1515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"/>
            <p:cNvSpPr/>
            <p:nvPr/>
          </p:nvSpPr>
          <p:spPr>
            <a:xfrm>
              <a:off x="8423993" y="2802272"/>
              <a:ext cx="3639266" cy="3639770"/>
            </a:xfrm>
            <a:custGeom>
              <a:avLst/>
              <a:gdLst/>
              <a:ahLst/>
              <a:cxnLst/>
              <a:rect l="l" t="t" r="r" b="b"/>
              <a:pathLst>
                <a:path w="216752" h="216782" extrusionOk="0">
                  <a:moveTo>
                    <a:pt x="108361" y="14195"/>
                  </a:moveTo>
                  <a:lnTo>
                    <a:pt x="202557" y="108391"/>
                  </a:lnTo>
                  <a:lnTo>
                    <a:pt x="108361" y="202587"/>
                  </a:lnTo>
                  <a:lnTo>
                    <a:pt x="14195" y="108391"/>
                  </a:lnTo>
                  <a:lnTo>
                    <a:pt x="108361" y="14195"/>
                  </a:lnTo>
                  <a:close/>
                  <a:moveTo>
                    <a:pt x="108361" y="1"/>
                  </a:moveTo>
                  <a:lnTo>
                    <a:pt x="0" y="108391"/>
                  </a:lnTo>
                  <a:lnTo>
                    <a:pt x="108361" y="216782"/>
                  </a:lnTo>
                  <a:lnTo>
                    <a:pt x="216752" y="108391"/>
                  </a:lnTo>
                  <a:lnTo>
                    <a:pt x="1083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"/>
            <p:cNvSpPr/>
            <p:nvPr/>
          </p:nvSpPr>
          <p:spPr>
            <a:xfrm>
              <a:off x="8956265" y="3334687"/>
              <a:ext cx="2574713" cy="2574679"/>
            </a:xfrm>
            <a:custGeom>
              <a:avLst/>
              <a:gdLst/>
              <a:ahLst/>
              <a:cxnLst/>
              <a:rect l="l" t="t" r="r" b="b"/>
              <a:pathLst>
                <a:path w="153348" h="153346" extrusionOk="0">
                  <a:moveTo>
                    <a:pt x="76659" y="0"/>
                  </a:moveTo>
                  <a:lnTo>
                    <a:pt x="1" y="76688"/>
                  </a:lnTo>
                  <a:lnTo>
                    <a:pt x="76659" y="153346"/>
                  </a:lnTo>
                  <a:lnTo>
                    <a:pt x="153347" y="76688"/>
                  </a:lnTo>
                  <a:lnTo>
                    <a:pt x="76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7" name="Google Shape;1717;p4"/>
            <p:cNvGrpSpPr/>
            <p:nvPr/>
          </p:nvGrpSpPr>
          <p:grpSpPr>
            <a:xfrm rot="2700000">
              <a:off x="8678446" y="3947917"/>
              <a:ext cx="1710974" cy="739788"/>
              <a:chOff x="1388070" y="4305945"/>
              <a:chExt cx="1710990" cy="739795"/>
            </a:xfrm>
          </p:grpSpPr>
          <p:sp>
            <p:nvSpPr>
              <p:cNvPr id="1718" name="Google Shape;1718;p4"/>
              <p:cNvSpPr/>
              <p:nvPr/>
            </p:nvSpPr>
            <p:spPr>
              <a:xfrm rot="17275">
                <a:off x="138807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4"/>
              <p:cNvSpPr/>
              <p:nvPr/>
            </p:nvSpPr>
            <p:spPr>
              <a:xfrm rot="17275">
                <a:off x="1706388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4"/>
              <p:cNvSpPr/>
              <p:nvPr/>
            </p:nvSpPr>
            <p:spPr>
              <a:xfrm rot="17275">
                <a:off x="2024706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4"/>
              <p:cNvSpPr/>
              <p:nvPr/>
            </p:nvSpPr>
            <p:spPr>
              <a:xfrm rot="17275">
                <a:off x="2343024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4"/>
              <p:cNvSpPr/>
              <p:nvPr/>
            </p:nvSpPr>
            <p:spPr>
              <a:xfrm rot="17275">
                <a:off x="2661342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4"/>
              <p:cNvSpPr/>
              <p:nvPr/>
            </p:nvSpPr>
            <p:spPr>
              <a:xfrm rot="17275">
                <a:off x="297966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4"/>
              <p:cNvSpPr/>
              <p:nvPr/>
            </p:nvSpPr>
            <p:spPr>
              <a:xfrm rot="17275">
                <a:off x="138807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4"/>
              <p:cNvSpPr/>
              <p:nvPr/>
            </p:nvSpPr>
            <p:spPr>
              <a:xfrm rot="17275">
                <a:off x="1706388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"/>
              <p:cNvSpPr/>
              <p:nvPr/>
            </p:nvSpPr>
            <p:spPr>
              <a:xfrm rot="17275">
                <a:off x="2024706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"/>
              <p:cNvSpPr/>
              <p:nvPr/>
            </p:nvSpPr>
            <p:spPr>
              <a:xfrm rot="17275">
                <a:off x="2343024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"/>
              <p:cNvSpPr/>
              <p:nvPr/>
            </p:nvSpPr>
            <p:spPr>
              <a:xfrm rot="17275">
                <a:off x="2661342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"/>
              <p:cNvSpPr/>
              <p:nvPr/>
            </p:nvSpPr>
            <p:spPr>
              <a:xfrm rot="17275">
                <a:off x="297966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4"/>
              <p:cNvSpPr/>
              <p:nvPr/>
            </p:nvSpPr>
            <p:spPr>
              <a:xfrm rot="17275">
                <a:off x="138807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4"/>
              <p:cNvSpPr/>
              <p:nvPr/>
            </p:nvSpPr>
            <p:spPr>
              <a:xfrm rot="17275">
                <a:off x="1706388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4"/>
              <p:cNvSpPr/>
              <p:nvPr/>
            </p:nvSpPr>
            <p:spPr>
              <a:xfrm rot="17275">
                <a:off x="2024706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4"/>
              <p:cNvSpPr/>
              <p:nvPr/>
            </p:nvSpPr>
            <p:spPr>
              <a:xfrm rot="17275">
                <a:off x="2343024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4"/>
              <p:cNvSpPr/>
              <p:nvPr/>
            </p:nvSpPr>
            <p:spPr>
              <a:xfrm rot="17275">
                <a:off x="2661342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4"/>
              <p:cNvSpPr/>
              <p:nvPr/>
            </p:nvSpPr>
            <p:spPr>
              <a:xfrm rot="17275">
                <a:off x="297966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6" name="Google Shape;1736;p4"/>
          <p:cNvGrpSpPr/>
          <p:nvPr/>
        </p:nvGrpSpPr>
        <p:grpSpPr>
          <a:xfrm>
            <a:off x="-2489374" y="-2391573"/>
            <a:ext cx="4988977" cy="5878649"/>
            <a:chOff x="-2489374" y="-2391573"/>
            <a:chExt cx="4988977" cy="5878649"/>
          </a:xfrm>
        </p:grpSpPr>
        <p:sp>
          <p:nvSpPr>
            <p:cNvPr id="1737" name="Google Shape;1737;p4"/>
            <p:cNvSpPr/>
            <p:nvPr/>
          </p:nvSpPr>
          <p:spPr>
            <a:xfrm>
              <a:off x="-2057784" y="738354"/>
              <a:ext cx="2763146" cy="2748722"/>
            </a:xfrm>
            <a:custGeom>
              <a:avLst/>
              <a:gdLst/>
              <a:ahLst/>
              <a:cxnLst/>
              <a:rect l="l" t="t" r="r" b="b"/>
              <a:pathLst>
                <a:path w="164473" h="164471" extrusionOk="0">
                  <a:moveTo>
                    <a:pt x="151584" y="0"/>
                  </a:moveTo>
                  <a:lnTo>
                    <a:pt x="1" y="151552"/>
                  </a:lnTo>
                  <a:lnTo>
                    <a:pt x="12919" y="164470"/>
                  </a:lnTo>
                  <a:lnTo>
                    <a:pt x="164472" y="12918"/>
                  </a:lnTo>
                  <a:lnTo>
                    <a:pt x="1515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"/>
            <p:cNvSpPr/>
            <p:nvPr/>
          </p:nvSpPr>
          <p:spPr>
            <a:xfrm>
              <a:off x="-2489374" y="177623"/>
              <a:ext cx="3279914" cy="3262815"/>
            </a:xfrm>
            <a:custGeom>
              <a:avLst/>
              <a:gdLst/>
              <a:ahLst/>
              <a:cxnLst/>
              <a:rect l="l" t="t" r="r" b="b"/>
              <a:pathLst>
                <a:path w="195233" h="195232" extrusionOk="0">
                  <a:moveTo>
                    <a:pt x="168758" y="1"/>
                  </a:moveTo>
                  <a:lnTo>
                    <a:pt x="1" y="168788"/>
                  </a:lnTo>
                  <a:lnTo>
                    <a:pt x="26445" y="195232"/>
                  </a:lnTo>
                  <a:lnTo>
                    <a:pt x="195232" y="26476"/>
                  </a:lnTo>
                  <a:lnTo>
                    <a:pt x="1687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9" name="Google Shape;1739;p4"/>
            <p:cNvGrpSpPr/>
            <p:nvPr/>
          </p:nvGrpSpPr>
          <p:grpSpPr>
            <a:xfrm rot="-2700000" flipH="1">
              <a:off x="-397242" y="-81683"/>
              <a:ext cx="1710974" cy="739788"/>
              <a:chOff x="1388070" y="4305945"/>
              <a:chExt cx="1710990" cy="739795"/>
            </a:xfrm>
          </p:grpSpPr>
          <p:sp>
            <p:nvSpPr>
              <p:cNvPr id="1740" name="Google Shape;1740;p4"/>
              <p:cNvSpPr/>
              <p:nvPr/>
            </p:nvSpPr>
            <p:spPr>
              <a:xfrm rot="17275">
                <a:off x="138807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"/>
              <p:cNvSpPr/>
              <p:nvPr/>
            </p:nvSpPr>
            <p:spPr>
              <a:xfrm rot="17275">
                <a:off x="1706388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"/>
              <p:cNvSpPr/>
              <p:nvPr/>
            </p:nvSpPr>
            <p:spPr>
              <a:xfrm rot="17275">
                <a:off x="2024706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4"/>
              <p:cNvSpPr/>
              <p:nvPr/>
            </p:nvSpPr>
            <p:spPr>
              <a:xfrm rot="17275">
                <a:off x="2343024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4"/>
              <p:cNvSpPr/>
              <p:nvPr/>
            </p:nvSpPr>
            <p:spPr>
              <a:xfrm rot="17275">
                <a:off x="2661342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"/>
              <p:cNvSpPr/>
              <p:nvPr/>
            </p:nvSpPr>
            <p:spPr>
              <a:xfrm rot="17275">
                <a:off x="2979660" y="4306245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"/>
              <p:cNvSpPr/>
              <p:nvPr/>
            </p:nvSpPr>
            <p:spPr>
              <a:xfrm rot="17275">
                <a:off x="138807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"/>
              <p:cNvSpPr/>
              <p:nvPr/>
            </p:nvSpPr>
            <p:spPr>
              <a:xfrm rot="17275">
                <a:off x="1706388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"/>
              <p:cNvSpPr/>
              <p:nvPr/>
            </p:nvSpPr>
            <p:spPr>
              <a:xfrm rot="17275">
                <a:off x="2024706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4"/>
              <p:cNvSpPr/>
              <p:nvPr/>
            </p:nvSpPr>
            <p:spPr>
              <a:xfrm rot="17275">
                <a:off x="2343024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"/>
              <p:cNvSpPr/>
              <p:nvPr/>
            </p:nvSpPr>
            <p:spPr>
              <a:xfrm rot="17275">
                <a:off x="2661342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"/>
              <p:cNvSpPr/>
              <p:nvPr/>
            </p:nvSpPr>
            <p:spPr>
              <a:xfrm rot="17275">
                <a:off x="2979660" y="4619148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4"/>
              <p:cNvSpPr/>
              <p:nvPr/>
            </p:nvSpPr>
            <p:spPr>
              <a:xfrm rot="17275">
                <a:off x="138807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4"/>
              <p:cNvSpPr/>
              <p:nvPr/>
            </p:nvSpPr>
            <p:spPr>
              <a:xfrm rot="17275">
                <a:off x="1706388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4"/>
              <p:cNvSpPr/>
              <p:nvPr/>
            </p:nvSpPr>
            <p:spPr>
              <a:xfrm rot="17275">
                <a:off x="2024706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"/>
              <p:cNvSpPr/>
              <p:nvPr/>
            </p:nvSpPr>
            <p:spPr>
              <a:xfrm rot="17275">
                <a:off x="2343024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"/>
              <p:cNvSpPr/>
              <p:nvPr/>
            </p:nvSpPr>
            <p:spPr>
              <a:xfrm rot="17275">
                <a:off x="2661342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"/>
              <p:cNvSpPr/>
              <p:nvPr/>
            </p:nvSpPr>
            <p:spPr>
              <a:xfrm rot="17275">
                <a:off x="2979660" y="4932040"/>
                <a:ext cx="119402" cy="1134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8" name="Google Shape;1758;p4"/>
            <p:cNvSpPr/>
            <p:nvPr/>
          </p:nvSpPr>
          <p:spPr>
            <a:xfrm>
              <a:off x="-415711" y="-2391573"/>
              <a:ext cx="2915314" cy="2904892"/>
            </a:xfrm>
            <a:custGeom>
              <a:avLst/>
              <a:gdLst/>
              <a:ahLst/>
              <a:cxnLst/>
              <a:rect l="l" t="t" r="r" b="b"/>
              <a:pathLst>
                <a:path w="216752" h="216783" extrusionOk="0">
                  <a:moveTo>
                    <a:pt x="108361" y="14196"/>
                  </a:moveTo>
                  <a:lnTo>
                    <a:pt x="202557" y="108392"/>
                  </a:lnTo>
                  <a:lnTo>
                    <a:pt x="108361" y="202588"/>
                  </a:lnTo>
                  <a:lnTo>
                    <a:pt x="14195" y="108392"/>
                  </a:lnTo>
                  <a:lnTo>
                    <a:pt x="108361" y="14196"/>
                  </a:lnTo>
                  <a:close/>
                  <a:moveTo>
                    <a:pt x="108361" y="1"/>
                  </a:moveTo>
                  <a:lnTo>
                    <a:pt x="0" y="108392"/>
                  </a:lnTo>
                  <a:lnTo>
                    <a:pt x="108361" y="216782"/>
                  </a:lnTo>
                  <a:lnTo>
                    <a:pt x="216752" y="108392"/>
                  </a:lnTo>
                  <a:lnTo>
                    <a:pt x="108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Montserrat Black"/>
              <a:buNone/>
              <a:defRPr sz="35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r.wikipedia.org/wiki/%C3%89quipe_du_Br%C3%A9sil_des_moins_de_17_ans_de_footbal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mp"/><Relationship Id="rId3" Type="http://schemas.openxmlformats.org/officeDocument/2006/relationships/image" Target="../media/image28.png"/><Relationship Id="rId7" Type="http://schemas.openxmlformats.org/officeDocument/2006/relationships/image" Target="../media/image32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11" Type="http://schemas.openxmlformats.org/officeDocument/2006/relationships/image" Target="../media/image36.tmp"/><Relationship Id="rId5" Type="http://schemas.openxmlformats.org/officeDocument/2006/relationships/image" Target="../media/image30.png"/><Relationship Id="rId10" Type="http://schemas.openxmlformats.org/officeDocument/2006/relationships/image" Target="../media/image35.tmp"/><Relationship Id="rId4" Type="http://schemas.openxmlformats.org/officeDocument/2006/relationships/image" Target="../media/image29.png"/><Relationship Id="rId9" Type="http://schemas.openxmlformats.org/officeDocument/2006/relationships/image" Target="../media/image34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mp"/><Relationship Id="rId3" Type="http://schemas.openxmlformats.org/officeDocument/2006/relationships/image" Target="../media/image29.png"/><Relationship Id="rId7" Type="http://schemas.openxmlformats.org/officeDocument/2006/relationships/image" Target="../media/image39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mp"/><Relationship Id="rId11" Type="http://schemas.openxmlformats.org/officeDocument/2006/relationships/image" Target="../media/image43.tmp"/><Relationship Id="rId5" Type="http://schemas.openxmlformats.org/officeDocument/2006/relationships/image" Target="../media/image37.png"/><Relationship Id="rId10" Type="http://schemas.openxmlformats.org/officeDocument/2006/relationships/image" Target="../media/image42.tmp"/><Relationship Id="rId4" Type="http://schemas.openxmlformats.org/officeDocument/2006/relationships/image" Target="../media/image30.png"/><Relationship Id="rId9" Type="http://schemas.openxmlformats.org/officeDocument/2006/relationships/image" Target="../media/image41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mp"/><Relationship Id="rId3" Type="http://schemas.openxmlformats.org/officeDocument/2006/relationships/image" Target="../media/image29.png"/><Relationship Id="rId7" Type="http://schemas.openxmlformats.org/officeDocument/2006/relationships/image" Target="../media/image46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48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mp"/><Relationship Id="rId3" Type="http://schemas.openxmlformats.org/officeDocument/2006/relationships/image" Target="../media/image47.tmp"/><Relationship Id="rId7" Type="http://schemas.openxmlformats.org/officeDocument/2006/relationships/image" Target="../media/image42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mp"/><Relationship Id="rId11" Type="http://schemas.openxmlformats.org/officeDocument/2006/relationships/image" Target="../media/image51.tmp"/><Relationship Id="rId5" Type="http://schemas.openxmlformats.org/officeDocument/2006/relationships/image" Target="../media/image38.tmp"/><Relationship Id="rId10" Type="http://schemas.openxmlformats.org/officeDocument/2006/relationships/image" Target="../media/image50.tmp"/><Relationship Id="rId4" Type="http://schemas.openxmlformats.org/officeDocument/2006/relationships/image" Target="../media/image48.tmp"/><Relationship Id="rId9" Type="http://schemas.openxmlformats.org/officeDocument/2006/relationships/image" Target="../media/image4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view-image.php?image=184385&amp;picture=arrow-32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llustrations/question-mark-question-response-1019993/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s://eztalents.com/2018/05/data-mining-data-analytics-for-customer-loyalit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4" name="Google Shape;19594;p42"/>
          <p:cNvSpPr txBox="1">
            <a:spLocks noGrp="1"/>
          </p:cNvSpPr>
          <p:nvPr>
            <p:ph type="ctrTitle"/>
          </p:nvPr>
        </p:nvSpPr>
        <p:spPr>
          <a:xfrm>
            <a:off x="0" y="1171438"/>
            <a:ext cx="7378971" cy="2409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algn="ctr"/>
            <a:r>
              <a:rPr lang="pt-BR" sz="3600" b="1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Soluções de ponta a ponta</a:t>
            </a:r>
            <a:br>
              <a:rPr lang="pt-BR" sz="3600" b="1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r>
              <a:rPr lang="pt-BR" sz="3600" b="1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para vender online sem dor de cabeça</a:t>
            </a:r>
          </a:p>
        </p:txBody>
      </p:sp>
      <p:sp>
        <p:nvSpPr>
          <p:cNvPr id="19595" name="Google Shape;19595;p42"/>
          <p:cNvSpPr txBox="1">
            <a:spLocks noGrp="1"/>
          </p:cNvSpPr>
          <p:nvPr>
            <p:ph type="subTitle" idx="1"/>
          </p:nvPr>
        </p:nvSpPr>
        <p:spPr>
          <a:xfrm>
            <a:off x="1247102" y="2813885"/>
            <a:ext cx="6649796" cy="94898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Aqui é onde sua apresentação começa</a:t>
            </a:r>
            <a:endParaRPr sz="2800" dirty="0">
              <a:solidFill>
                <a:schemeClr val="bg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1026" name="Picture 2" descr="Olist Store: Venda Online – Applications sur Google Play">
            <a:extLst>
              <a:ext uri="{FF2B5EF4-FFF2-40B4-BE49-F238E27FC236}">
                <a16:creationId xmlns:a16="http://schemas.microsoft.com/office/drawing/2014/main" id="{1E5207AB-6CDA-422D-475A-4AFE442D5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40" y="200724"/>
            <a:ext cx="882876" cy="88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92FF57F-CC70-D630-611E-20EDC0E69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58740" y="134617"/>
            <a:ext cx="661489" cy="9489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CDE3D1C-9339-24A0-9D4B-C97F4A9F4F0F}"/>
              </a:ext>
            </a:extLst>
          </p:cNvPr>
          <p:cNvGrpSpPr/>
          <p:nvPr/>
        </p:nvGrpSpPr>
        <p:grpSpPr>
          <a:xfrm>
            <a:off x="98240" y="1256330"/>
            <a:ext cx="4154477" cy="2454899"/>
            <a:chOff x="45302" y="-350738"/>
            <a:chExt cx="4227441" cy="247300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70C4FD9-C346-693D-AA19-60B621DD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399" y="-350738"/>
              <a:ext cx="636104" cy="636104"/>
            </a:xfrm>
            <a:prstGeom prst="rect">
              <a:avLst/>
            </a:prstGeom>
          </p:spPr>
        </p:pic>
        <p:sp>
          <p:nvSpPr>
            <p:cNvPr id="27" name="Rectangle: Folded Corner 26">
              <a:extLst>
                <a:ext uri="{FF2B5EF4-FFF2-40B4-BE49-F238E27FC236}">
                  <a16:creationId xmlns:a16="http://schemas.microsoft.com/office/drawing/2014/main" id="{92B08EBF-80C8-35FD-2C31-923B309F8BF8}"/>
                </a:ext>
              </a:extLst>
            </p:cNvPr>
            <p:cNvSpPr/>
            <p:nvPr/>
          </p:nvSpPr>
          <p:spPr>
            <a:xfrm>
              <a:off x="2056985" y="-311395"/>
              <a:ext cx="2166731" cy="557419"/>
            </a:xfrm>
            <a:prstGeom prst="foldedCorne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accent4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K-MEANS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96F5B1-D6A0-1E19-49EF-BFDD5982F9A5}"/>
                </a:ext>
              </a:extLst>
            </p:cNvPr>
            <p:cNvSpPr txBox="1"/>
            <p:nvPr/>
          </p:nvSpPr>
          <p:spPr>
            <a:xfrm>
              <a:off x="582013" y="479206"/>
              <a:ext cx="3690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Comment déterminer le nombre de cluster?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BAA63F-E03F-D20B-B601-2C9B1D24D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2350" y="197124"/>
              <a:ext cx="356713" cy="35780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CA8BFF2-849E-CFBD-3B61-B9A6D0E9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2" y="226188"/>
              <a:ext cx="536712" cy="53671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628BE45-35F2-7DED-D25A-FE0BFA98A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798" y="876596"/>
              <a:ext cx="250963" cy="2509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87E415-A9D6-9079-ADD5-91E1269B852E}"/>
                </a:ext>
              </a:extLst>
            </p:cNvPr>
            <p:cNvSpPr txBox="1"/>
            <p:nvPr/>
          </p:nvSpPr>
          <p:spPr>
            <a:xfrm>
              <a:off x="987680" y="773625"/>
              <a:ext cx="2880290" cy="13486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Elbow Method</a:t>
              </a:r>
            </a:p>
            <a:p>
              <a:pPr lvl="3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         - Distortion</a:t>
              </a:r>
              <a:endParaRPr lang="en-US" b="0" i="0" dirty="0">
                <a:solidFill>
                  <a:schemeClr val="bg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Silhouette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         - Silhouette score   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 </a:t>
              </a:r>
              <a:endParaRPr lang="fr-FR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993B75A-D277-6B6D-BFBB-067D84FC9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797" y="1535386"/>
              <a:ext cx="250962" cy="25096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592CD63-C0CD-7674-F1FE-448E18EB9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396" y="859696"/>
            <a:ext cx="2134598" cy="13278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C6902A9-D26C-09F5-0B4F-7DD6EFD98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352" y="859695"/>
            <a:ext cx="2206266" cy="13278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B6AC9EE-4DCB-1C6E-96C2-4960D1060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90676"/>
            <a:ext cx="4292821" cy="5524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214D44-3C20-2CAA-C903-9831CB858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9068" y="2304095"/>
            <a:ext cx="4299171" cy="5524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33B131F-996C-480B-6AD7-17A111203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96" y="3152934"/>
            <a:ext cx="2106056" cy="12957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430985F-7FCA-8F41-26DA-4593DFEA85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8653" y="3152934"/>
            <a:ext cx="2181469" cy="1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4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8C5713-9656-DB4C-0BBF-9F68FD4E3EE1}"/>
              </a:ext>
            </a:extLst>
          </p:cNvPr>
          <p:cNvGrpSpPr/>
          <p:nvPr/>
        </p:nvGrpSpPr>
        <p:grpSpPr>
          <a:xfrm>
            <a:off x="750778" y="1489095"/>
            <a:ext cx="5573286" cy="2165309"/>
            <a:chOff x="848140" y="701624"/>
            <a:chExt cx="7726016" cy="2165309"/>
          </a:xfrm>
        </p:grpSpPr>
        <p:sp>
          <p:nvSpPr>
            <p:cNvPr id="23" name="Rectangle: Folded Corner 22">
              <a:extLst>
                <a:ext uri="{FF2B5EF4-FFF2-40B4-BE49-F238E27FC236}">
                  <a16:creationId xmlns:a16="http://schemas.microsoft.com/office/drawing/2014/main" id="{4FBFC0D7-7242-F684-6D3B-8CAC812377F9}"/>
                </a:ext>
              </a:extLst>
            </p:cNvPr>
            <p:cNvSpPr/>
            <p:nvPr/>
          </p:nvSpPr>
          <p:spPr>
            <a:xfrm>
              <a:off x="848140" y="701624"/>
              <a:ext cx="2166731" cy="557419"/>
            </a:xfrm>
            <a:prstGeom prst="foldedCorne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chemeClr val="accent4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DBSCAN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3A32D2-E0FC-3336-342F-0E9BBF55F954}"/>
                </a:ext>
              </a:extLst>
            </p:cNvPr>
            <p:cNvSpPr txBox="1"/>
            <p:nvPr/>
          </p:nvSpPr>
          <p:spPr>
            <a:xfrm>
              <a:off x="1500810" y="1586731"/>
              <a:ext cx="4824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Comment de</a:t>
              </a:r>
              <a:r>
                <a:rPr lang="en-US" b="1" u="sng" dirty="0" err="1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terminer</a:t>
              </a:r>
              <a:r>
                <a:rPr lang="en-US" b="1" u="sng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le </a:t>
              </a:r>
              <a:r>
                <a:rPr lang="en-US" b="1" u="sng" dirty="0" err="1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nombre</a:t>
              </a:r>
              <a:r>
                <a:rPr lang="en-US" b="1" u="sng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de cluster</a:t>
              </a:r>
              <a:r>
                <a:rPr lang="fr-FR" b="1" u="sng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?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CAE5667-9D9C-2411-A138-03B51D29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775" y="1586731"/>
              <a:ext cx="356713" cy="35780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51EF12A-523D-22BB-FF8D-FE37E3E31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4446" y="993370"/>
              <a:ext cx="536712" cy="53671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CCFC5DF-71DE-FD81-24C6-76DA851A1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6023" y="2282054"/>
              <a:ext cx="250963" cy="25096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F282B4-C4B8-FFAE-ED58-093F69E65C28}"/>
                </a:ext>
              </a:extLst>
            </p:cNvPr>
            <p:cNvSpPr txBox="1"/>
            <p:nvPr/>
          </p:nvSpPr>
          <p:spPr>
            <a:xfrm>
              <a:off x="2176987" y="2164625"/>
              <a:ext cx="6397169" cy="702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Silhouette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         - Silhouette score   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 </a:t>
              </a:r>
              <a:endParaRPr lang="fr-FR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E3CFBE4-B87F-0F13-A9BC-ED0EB8B25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8" y="1465906"/>
            <a:ext cx="638175" cy="6381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A07B7C-803C-4E39-439D-1A1F1BFC4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218" y="342489"/>
            <a:ext cx="2650522" cy="336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62193C-3D0C-2D86-7277-6E71AEC99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218" y="678944"/>
            <a:ext cx="2650522" cy="17594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382ABD8-C94D-2124-D241-EAAFC6D58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362" y="2711158"/>
            <a:ext cx="2686233" cy="3079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D2E0C06-94C6-927F-09A9-7B87743077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6362" y="3019142"/>
            <a:ext cx="2686233" cy="17351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F624996-C3BC-BFF7-BFFE-192C0AEB3A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0257" y="3069525"/>
            <a:ext cx="1760615" cy="10969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72BCA15-A0EE-E9A8-7A7A-95CCDB8F76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0257" y="793690"/>
            <a:ext cx="1824985" cy="9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1BBDAE-9A3C-A244-29CF-7C7B25CD0EF5}"/>
              </a:ext>
            </a:extLst>
          </p:cNvPr>
          <p:cNvGrpSpPr/>
          <p:nvPr/>
        </p:nvGrpSpPr>
        <p:grpSpPr>
          <a:xfrm>
            <a:off x="176130" y="1489095"/>
            <a:ext cx="8149955" cy="2165309"/>
            <a:chOff x="424201" y="701624"/>
            <a:chExt cx="8149955" cy="2165309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A4C5A9A1-7FBC-7B6D-8156-092A139DCBCC}"/>
                </a:ext>
              </a:extLst>
            </p:cNvPr>
            <p:cNvSpPr/>
            <p:nvPr/>
          </p:nvSpPr>
          <p:spPr>
            <a:xfrm>
              <a:off x="848140" y="701624"/>
              <a:ext cx="3412435" cy="557419"/>
            </a:xfrm>
            <a:prstGeom prst="foldedCorne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 err="1">
                  <a:solidFill>
                    <a:schemeClr val="accent4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Agglomerative</a:t>
              </a:r>
              <a:r>
                <a:rPr lang="fr-FR" sz="2400" dirty="0">
                  <a:solidFill>
                    <a:schemeClr val="accent4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Clustering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72CDC9-4662-A3B6-0A9A-5A42DF9B12E3}"/>
                </a:ext>
              </a:extLst>
            </p:cNvPr>
            <p:cNvSpPr txBox="1"/>
            <p:nvPr/>
          </p:nvSpPr>
          <p:spPr>
            <a:xfrm>
              <a:off x="848140" y="1587852"/>
              <a:ext cx="3690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Comment de</a:t>
              </a:r>
              <a:r>
                <a:rPr lang="en-US" b="1" u="sng" dirty="0" err="1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terminer</a:t>
              </a:r>
              <a:r>
                <a:rPr lang="en-US" b="1" u="sng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le </a:t>
              </a:r>
              <a:r>
                <a:rPr lang="en-US" b="1" u="sng" dirty="0" err="1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nombre</a:t>
              </a:r>
              <a:r>
                <a:rPr lang="en-US" b="1" u="sng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de cluster</a:t>
              </a:r>
              <a:r>
                <a:rPr lang="fr-FR" b="1" u="sng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067B0D-8CE9-C971-601E-7736C53A4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201" y="1586994"/>
              <a:ext cx="356713" cy="3578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D0F5D7-FD57-009D-EC2F-78C9F5C4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346" y="1894508"/>
              <a:ext cx="536712" cy="5367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02AA56-D556-3E88-6694-7FDD782D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6023" y="2282054"/>
              <a:ext cx="250963" cy="25096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0175D-0AD7-7D85-D727-05E2E13ACFBE}"/>
                </a:ext>
              </a:extLst>
            </p:cNvPr>
            <p:cNvSpPr txBox="1"/>
            <p:nvPr/>
          </p:nvSpPr>
          <p:spPr>
            <a:xfrm>
              <a:off x="2176987" y="2164625"/>
              <a:ext cx="6397169" cy="702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Silhouette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         - Silhouette score   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rPr>
                <a:t> </a:t>
              </a:r>
              <a:endParaRPr lang="fr-FR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F81CD7-B404-D267-BA57-6DAA0E40D1C9}"/>
              </a:ext>
            </a:extLst>
          </p:cNvPr>
          <p:cNvGrpSpPr/>
          <p:nvPr/>
        </p:nvGrpSpPr>
        <p:grpSpPr>
          <a:xfrm>
            <a:off x="-18698" y="1489095"/>
            <a:ext cx="799612" cy="557420"/>
            <a:chOff x="4095750" y="2093544"/>
            <a:chExt cx="1535109" cy="9544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AE41C8-07BA-F333-FA06-39EC53F40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5750" y="2095500"/>
              <a:ext cx="952500" cy="952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E47862-91E2-70CA-9B81-005D61AA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8359" y="2093544"/>
              <a:ext cx="952500" cy="9525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A114C9-F718-97D4-F931-1346C02D700B}"/>
              </a:ext>
            </a:extLst>
          </p:cNvPr>
          <p:cNvGrpSpPr/>
          <p:nvPr/>
        </p:nvGrpSpPr>
        <p:grpSpPr>
          <a:xfrm>
            <a:off x="4410800" y="1584600"/>
            <a:ext cx="4534133" cy="1889222"/>
            <a:chOff x="4426768" y="685434"/>
            <a:chExt cx="4534133" cy="188922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23A750-0EB5-2598-1490-02DEDAA0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6768" y="685435"/>
              <a:ext cx="2264222" cy="322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64C686-C5B3-1E0C-06F7-A31B78B7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6768" y="993425"/>
              <a:ext cx="4534133" cy="15812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11A422-EDFF-7BD5-9A14-5F37E353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79" y="685434"/>
              <a:ext cx="2264222" cy="307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8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A7580B4-B972-DEA4-F36F-B2BD9A20B4E5}"/>
              </a:ext>
            </a:extLst>
          </p:cNvPr>
          <p:cNvGrpSpPr/>
          <p:nvPr/>
        </p:nvGrpSpPr>
        <p:grpSpPr>
          <a:xfrm>
            <a:off x="416316" y="3049015"/>
            <a:ext cx="4534133" cy="1889222"/>
            <a:chOff x="4426768" y="685434"/>
            <a:chExt cx="4534133" cy="1889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CA0E50-7EC2-54D1-70B8-8B9BB29EF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6768" y="685435"/>
              <a:ext cx="2264222" cy="322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42C651-EE8F-9173-DE04-CB66A2C3F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6768" y="993425"/>
              <a:ext cx="4534133" cy="15812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C647DE-67FD-3589-EFAB-BE6654C1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6679" y="685434"/>
              <a:ext cx="2264222" cy="30799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E239489-9FE0-6C16-1DA9-6C67A5352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490" y="1194573"/>
            <a:ext cx="2249172" cy="3364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D0141-A622-C8DB-39C7-EC5E08523FA3}"/>
              </a:ext>
            </a:extLst>
          </p:cNvPr>
          <p:cNvGrpSpPr/>
          <p:nvPr/>
        </p:nvGrpSpPr>
        <p:grpSpPr>
          <a:xfrm>
            <a:off x="416317" y="1208809"/>
            <a:ext cx="2264222" cy="1771349"/>
            <a:chOff x="4383679" y="2690648"/>
            <a:chExt cx="2686233" cy="17713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EEE708-B9FB-1183-E4AF-22C74AE3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3679" y="2690648"/>
              <a:ext cx="2686233" cy="3079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DD7E65-F78D-9FE5-94EE-7CD821A0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3679" y="2998632"/>
              <a:ext cx="2668378" cy="146336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40D75F4-5533-97B6-922B-4AB88E9F9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490" y="1516793"/>
            <a:ext cx="2249172" cy="1463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266F9C-E283-A71F-3A7B-D0408D90A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0752" y="279310"/>
            <a:ext cx="2209914" cy="768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8481C8-B1EE-924A-75D4-54206BD89A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8972"/>
          <a:stretch/>
        </p:blipFill>
        <p:spPr>
          <a:xfrm>
            <a:off x="4150666" y="752145"/>
            <a:ext cx="2209915" cy="295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C486C1-BCDA-5739-B211-BBD4E9BB76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060"/>
          <a:stretch/>
        </p:blipFill>
        <p:spPr>
          <a:xfrm>
            <a:off x="4150666" y="462246"/>
            <a:ext cx="2209913" cy="2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A4510A7E-671D-88D2-8B38-06C61A8B38C4}"/>
              </a:ext>
            </a:extLst>
          </p:cNvPr>
          <p:cNvSpPr/>
          <p:nvPr/>
        </p:nvSpPr>
        <p:spPr>
          <a:xfrm>
            <a:off x="1536280" y="114263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Variables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d’analyses</a:t>
            </a:r>
            <a:endParaRPr lang="fr-FR" sz="2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No. 20" panose="02070704070505020303" pitchFamily="18" charset="0"/>
              <a:cs typeface="Mongolian Baiti" panose="03000500000000000000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B62A8-7BB4-6132-61B7-CFE3544D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88" y="863658"/>
            <a:ext cx="3478912" cy="2195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2C8B93-2432-1082-94FC-F7D9D448A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72" y="770230"/>
            <a:ext cx="4148005" cy="2289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AA7AD-6296-D09C-C21B-E67981D70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33" y="3300092"/>
            <a:ext cx="6813313" cy="1563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0573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FDC3FD-20E3-5A6B-08C6-9CBAB42E6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Cluster 0 :</a:t>
            </a:r>
          </a:p>
          <a:p>
            <a:pPr lvl="1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Clients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peu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satisfaits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lvl="1"/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Commandes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peu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r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écentes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lvl="1"/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Clients dé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pensant le plus</a:t>
            </a:r>
          </a:p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Cluster 1 :</a:t>
            </a:r>
          </a:p>
          <a:p>
            <a:pPr lvl="1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Clients tr</a:t>
            </a:r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é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s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satisfaits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lvl="1"/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Commandes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datant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d’un an</a:t>
            </a:r>
          </a:p>
          <a:p>
            <a:pPr lvl="1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Clients d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épens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ant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peu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Cluster 2 :</a:t>
            </a:r>
          </a:p>
          <a:p>
            <a:pPr lvl="1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Clients d</a:t>
            </a:r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é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pensant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peu</a:t>
            </a:r>
          </a:p>
          <a:p>
            <a:pPr lvl="1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Clients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peu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satifsfaits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lvl="1"/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Commendes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peu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r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écentes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596900" lvl="1" indent="0">
              <a:buNone/>
            </a:pP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Cluster 3 :</a:t>
            </a:r>
          </a:p>
          <a:p>
            <a:pPr lvl="1"/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Clients tré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s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satisfaits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lvl="1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D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épens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ant le plus avec le cluster 0</a:t>
            </a:r>
          </a:p>
          <a:p>
            <a:pPr lvl="1"/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Commandes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les</a:t>
            </a:r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 moins récentes 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&gt; 1 an</a:t>
            </a:r>
          </a:p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Cluster 4 :</a:t>
            </a:r>
          </a:p>
          <a:p>
            <a:pPr lvl="1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Clients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satisfaits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lvl="1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D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épens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ant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moyennement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lvl="1"/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Commandes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les plus r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écentes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ADEB-2E2F-4431-DCA3-0636EE8C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095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4">
            <a:extLst>
              <a:ext uri="{FF2B5EF4-FFF2-40B4-BE49-F238E27FC236}">
                <a16:creationId xmlns:a16="http://schemas.microsoft.com/office/drawing/2014/main" id="{A4510A7E-671D-88D2-8B38-06C61A8B38C4}"/>
              </a:ext>
            </a:extLst>
          </p:cNvPr>
          <p:cNvSpPr/>
          <p:nvPr/>
        </p:nvSpPr>
        <p:spPr>
          <a:xfrm>
            <a:off x="1660033" y="114263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Stabilit</a:t>
            </a:r>
            <a:r>
              <a:rPr lang="fr-FR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é des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C660A-9E01-4D31-1848-06677ACD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5" y="1020873"/>
            <a:ext cx="2492732" cy="2314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51DBE4-32A8-79BD-BA8C-66A5DBD9AE87}"/>
              </a:ext>
            </a:extLst>
          </p:cNvPr>
          <p:cNvSpPr txBox="1"/>
          <p:nvPr/>
        </p:nvSpPr>
        <p:spPr>
          <a:xfrm>
            <a:off x="-325" y="3425448"/>
            <a:ext cx="270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dern No. 20" panose="02070704070505020303" pitchFamily="18" charset="0"/>
              </a:rPr>
              <a:t>Rupture entre a</a:t>
            </a:r>
            <a:r>
              <a:rPr lang="fr-FR" dirty="0" err="1">
                <a:latin typeface="Modern No. 20" panose="02070704070505020303" pitchFamily="18" charset="0"/>
              </a:rPr>
              <a:t>ôut</a:t>
            </a:r>
            <a:r>
              <a:rPr lang="fr-FR" dirty="0">
                <a:latin typeface="Modern No. 20" panose="02070704070505020303" pitchFamily="18" charset="0"/>
              </a:rPr>
              <a:t> : Ari score 0.34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69DE5-11B4-EA00-C262-CE78D5D0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83" y="1020871"/>
            <a:ext cx="3206462" cy="2314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3001F-B249-34A9-22A3-46B98BECD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20" y="1020873"/>
            <a:ext cx="2669630" cy="2314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E306D-02BA-FBC7-7F3C-3FBE5A3A02D6}"/>
              </a:ext>
            </a:extLst>
          </p:cNvPr>
          <p:cNvSpPr txBox="1"/>
          <p:nvPr/>
        </p:nvSpPr>
        <p:spPr>
          <a:xfrm>
            <a:off x="4290117" y="3733225"/>
            <a:ext cx="4015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Changement sur :</a:t>
            </a:r>
          </a:p>
          <a:p>
            <a:pPr algn="ctr"/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La récence des 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mmandes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ctr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Sur le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montant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dé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pens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és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475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4">
            <a:extLst>
              <a:ext uri="{FF2B5EF4-FFF2-40B4-BE49-F238E27FC236}">
                <a16:creationId xmlns:a16="http://schemas.microsoft.com/office/drawing/2014/main" id="{D1380D89-45FA-02FD-AEF9-711EF25B322C}"/>
              </a:ext>
            </a:extLst>
          </p:cNvPr>
          <p:cNvSpPr/>
          <p:nvPr/>
        </p:nvSpPr>
        <p:spPr>
          <a:xfrm>
            <a:off x="1660033" y="114263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Conclusion</a:t>
            </a:r>
            <a:endParaRPr lang="fr-FR" sz="2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No. 20" panose="02070704070505020303" pitchFamily="18" charset="0"/>
              <a:cs typeface="Mongolian Baiti" panose="030005000000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677EA-4B65-3526-C512-038544CED549}"/>
              </a:ext>
            </a:extLst>
          </p:cNvPr>
          <p:cNvSpPr txBox="1"/>
          <p:nvPr/>
        </p:nvSpPr>
        <p:spPr>
          <a:xfrm>
            <a:off x="1100030" y="1278785"/>
            <a:ext cx="8043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Segmentation des clients :</a:t>
            </a:r>
          </a:p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  *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Utilisation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du K-means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mais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le mod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èle</a:t>
            </a:r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 souffre de nombres importants de clients à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commande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unique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9E95A-6D6C-689C-F46B-FC6962FE7454}"/>
              </a:ext>
            </a:extLst>
          </p:cNvPr>
          <p:cNvSpPr txBox="1"/>
          <p:nvPr/>
        </p:nvSpPr>
        <p:spPr>
          <a:xfrm>
            <a:off x="1100030" y="2196154"/>
            <a:ext cx="525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Contrat</a:t>
            </a:r>
            <a:r>
              <a:rPr lang="en-US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de maintenance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:</a:t>
            </a:r>
          </a:p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  * Proposition </a:t>
            </a:r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à 8 mois</a:t>
            </a:r>
          </a:p>
        </p:txBody>
      </p:sp>
    </p:spTree>
    <p:extLst>
      <p:ext uri="{BB962C8B-B14F-4D97-AF65-F5344CB8AC3E}">
        <p14:creationId xmlns:p14="http://schemas.microsoft.com/office/powerpoint/2010/main" val="42025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brigada : 115 images, photos et images vectorielles de stock | Shutterstock">
            <a:extLst>
              <a:ext uri="{FF2B5EF4-FFF2-40B4-BE49-F238E27FC236}">
                <a16:creationId xmlns:a16="http://schemas.microsoft.com/office/drawing/2014/main" id="{286110C0-8A16-BBA6-9F46-383E4343B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3" b="16273"/>
          <a:stretch/>
        </p:blipFill>
        <p:spPr bwMode="auto">
          <a:xfrm>
            <a:off x="2007979" y="665414"/>
            <a:ext cx="2333625" cy="13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189DC-F7C0-E813-A96A-EA32D33D3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4" t="36625" r="5389" b="21939"/>
          <a:stretch/>
        </p:blipFill>
        <p:spPr bwMode="auto">
          <a:xfrm>
            <a:off x="2632926" y="2590033"/>
            <a:ext cx="1083729" cy="13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97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0823-10h03-Anima-Hero">
            <a:hlinkClick r:id="" action="ppaction://media"/>
            <a:extLst>
              <a:ext uri="{FF2B5EF4-FFF2-40B4-BE49-F238E27FC236}">
                <a16:creationId xmlns:a16="http://schemas.microsoft.com/office/drawing/2014/main" id="{2EA20941-60E2-715D-F190-03984EBE3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292" y="1492366"/>
            <a:ext cx="5362647" cy="2982686"/>
          </a:xfrm>
          <a:prstGeom prst="rect">
            <a:avLst/>
          </a:prstGeom>
        </p:spPr>
      </p:pic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0EF20653-495B-3905-29F8-94A6B0734449}"/>
              </a:ext>
            </a:extLst>
          </p:cNvPr>
          <p:cNvSpPr/>
          <p:nvPr/>
        </p:nvSpPr>
        <p:spPr>
          <a:xfrm>
            <a:off x="1526292" y="414066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OLIST : KESAKO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19A971-9FFE-BB49-B4BA-8FAF31081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204" y="414066"/>
            <a:ext cx="577746" cy="5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AA33D67F-BE59-92AA-BCE3-8CC3E44E382B}"/>
              </a:ext>
            </a:extLst>
          </p:cNvPr>
          <p:cNvSpPr/>
          <p:nvPr/>
        </p:nvSpPr>
        <p:spPr>
          <a:xfrm>
            <a:off x="1526292" y="414066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Probé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matique</a:t>
            </a:r>
            <a:endParaRPr lang="fr-FR" sz="2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No. 20" panose="02070704070505020303" pitchFamily="18" charset="0"/>
              <a:cs typeface="Mongolian Baiti" panose="03000500000000000000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ACB02-6088-33F7-94DA-90297AFD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28" y="429908"/>
            <a:ext cx="477078" cy="47707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9F55854-B297-2A06-992E-FAD8067685BA}"/>
              </a:ext>
            </a:extLst>
          </p:cNvPr>
          <p:cNvGrpSpPr/>
          <p:nvPr/>
        </p:nvGrpSpPr>
        <p:grpSpPr>
          <a:xfrm>
            <a:off x="1836511" y="1527740"/>
            <a:ext cx="5594647" cy="2088019"/>
            <a:chOff x="542224" y="483731"/>
            <a:chExt cx="5594647" cy="20880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7DA071-FDAF-A2ED-9070-E059C7126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r="52463"/>
            <a:stretch/>
          </p:blipFill>
          <p:spPr>
            <a:xfrm>
              <a:off x="542224" y="483731"/>
              <a:ext cx="1790159" cy="20159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EC1983-4EDB-12EB-7CE1-5FC8F727F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49472"/>
            <a:stretch/>
          </p:blipFill>
          <p:spPr>
            <a:xfrm>
              <a:off x="4234069" y="555816"/>
              <a:ext cx="1902802" cy="20159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933694-36E2-D84B-69A8-0F1140A1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882347" y="1563783"/>
              <a:ext cx="801757" cy="8017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9E3B82-7B5D-E6D1-5687-61CFCE24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811842" y="775872"/>
              <a:ext cx="1060381" cy="61898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C46257-18C5-16DA-1ADC-815E6D7FE0AA}"/>
              </a:ext>
            </a:extLst>
          </p:cNvPr>
          <p:cNvSpPr txBox="1"/>
          <p:nvPr/>
        </p:nvSpPr>
        <p:spPr>
          <a:xfrm>
            <a:off x="178754" y="3543674"/>
            <a:ext cx="8786492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>
                <a:solidFill>
                  <a:srgbClr val="271A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S</a:t>
            </a:r>
            <a:r>
              <a:rPr lang="fr-FR" b="1" i="0" u="sng" dirty="0">
                <a:solidFill>
                  <a:srgbClr val="271A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egmentation des clients</a:t>
            </a:r>
            <a:r>
              <a:rPr lang="fr-FR" b="0" i="0" u="sng" dirty="0">
                <a:solidFill>
                  <a:srgbClr val="271A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  pour les campagnes de communication</a:t>
            </a: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rgbClr val="271A38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</a:t>
            </a:r>
            <a:r>
              <a:rPr lang="fr-FR" b="1" i="0" dirty="0">
                <a:solidFill>
                  <a:srgbClr val="271A38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omprendre les différents types d’utilisateurs</a:t>
            </a:r>
            <a:r>
              <a:rPr lang="fr-FR" b="0" i="0" dirty="0">
                <a:solidFill>
                  <a:srgbClr val="271A38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 grâce à leur comportement et à leurs données personnelles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rgbClr val="271A38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</a:t>
            </a:r>
            <a:r>
              <a:rPr lang="fr-FR" b="1" i="0" dirty="0">
                <a:solidFill>
                  <a:srgbClr val="271A38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ournir à l’équipe marketing une description actionnable</a:t>
            </a:r>
            <a:endParaRPr lang="fr-FR" dirty="0">
              <a:solidFill>
                <a:srgbClr val="271A38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rgbClr val="271A38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</a:t>
            </a:r>
            <a:r>
              <a:rPr lang="fr-FR" b="1" i="0" dirty="0">
                <a:solidFill>
                  <a:srgbClr val="271A38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roposition de contrat de maintenance</a:t>
            </a:r>
            <a:r>
              <a:rPr lang="fr-FR" b="0" i="0" dirty="0">
                <a:solidFill>
                  <a:srgbClr val="271A38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 basée sur une analyse de la stabilité des segments au cours du temps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3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1" name="Google Shape;19601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Features s</a:t>
            </a:r>
            <a:r>
              <a:rPr lang="fr-FR" sz="4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é</a:t>
            </a:r>
            <a:r>
              <a:rPr lang="en-US" sz="48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lectionn</a:t>
            </a:r>
            <a:r>
              <a:rPr lang="fr-FR" sz="48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ées</a:t>
            </a:r>
            <a:endParaRPr lang="en" sz="48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2054" name="Picture 6" descr="Shopping ">
            <a:extLst>
              <a:ext uri="{FF2B5EF4-FFF2-40B4-BE49-F238E27FC236}">
                <a16:creationId xmlns:a16="http://schemas.microsoft.com/office/drawing/2014/main" id="{614E8B32-6A31-2787-6FE7-F84980CC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904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view ">
            <a:extLst>
              <a:ext uri="{FF2B5EF4-FFF2-40B4-BE49-F238E27FC236}">
                <a16:creationId xmlns:a16="http://schemas.microsoft.com/office/drawing/2014/main" id="{CC7E5EB1-24CB-726D-2548-2856D35E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92" y="14904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stomer ">
            <a:extLst>
              <a:ext uri="{FF2B5EF4-FFF2-40B4-BE49-F238E27FC236}">
                <a16:creationId xmlns:a16="http://schemas.microsoft.com/office/drawing/2014/main" id="{206658F7-C48D-02BE-F895-F08E54B3F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346" y="14396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arket ">
            <a:extLst>
              <a:ext uri="{FF2B5EF4-FFF2-40B4-BE49-F238E27FC236}">
                <a16:creationId xmlns:a16="http://schemas.microsoft.com/office/drawing/2014/main" id="{C8EC2B26-D54A-F7F2-AE66-9FC5F3910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73" y="1817006"/>
            <a:ext cx="892629" cy="8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9C28C56-E52F-DFB1-F81E-D950BEF8C766}"/>
              </a:ext>
            </a:extLst>
          </p:cNvPr>
          <p:cNvSpPr txBox="1"/>
          <p:nvPr/>
        </p:nvSpPr>
        <p:spPr>
          <a:xfrm>
            <a:off x="886862" y="2857305"/>
            <a:ext cx="1219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Customer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Unique 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Zip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State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854469-11E4-EECA-75CE-44BADD880D0B}"/>
              </a:ext>
            </a:extLst>
          </p:cNvPr>
          <p:cNvSpPr txBox="1"/>
          <p:nvPr/>
        </p:nvSpPr>
        <p:spPr>
          <a:xfrm>
            <a:off x="4454346" y="2854532"/>
            <a:ext cx="15763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Payment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Order 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Payment sequential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Type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Installments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Value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CA3322-0E9E-0FAA-E2D0-8F31A1D13E76}"/>
              </a:ext>
            </a:extLst>
          </p:cNvPr>
          <p:cNvSpPr txBox="1"/>
          <p:nvPr/>
        </p:nvSpPr>
        <p:spPr>
          <a:xfrm>
            <a:off x="7006371" y="2857305"/>
            <a:ext cx="142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Review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Review 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Order id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Score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Title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Message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Creation Date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Answer Date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7B7DCF-2F37-29FB-8A4D-C0288E7BF46E}"/>
              </a:ext>
            </a:extLst>
          </p:cNvPr>
          <p:cNvSpPr txBox="1"/>
          <p:nvPr/>
        </p:nvSpPr>
        <p:spPr>
          <a:xfrm>
            <a:off x="2141441" y="2798941"/>
            <a:ext cx="2674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Order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Order 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Customer 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Status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Purchase date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Approved date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Delivered Date carrier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Delivered customer Date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Estimated delivery 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E5CA07-7A7B-A560-95D1-6A309706F378}"/>
              </a:ext>
            </a:extLst>
          </p:cNvPr>
          <p:cNvSpPr/>
          <p:nvPr/>
        </p:nvSpPr>
        <p:spPr>
          <a:xfrm>
            <a:off x="948776" y="3355092"/>
            <a:ext cx="1100030" cy="1925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52DA91-5696-D3A2-F5B4-83F766A51D4D}"/>
              </a:ext>
            </a:extLst>
          </p:cNvPr>
          <p:cNvSpPr/>
          <p:nvPr/>
        </p:nvSpPr>
        <p:spPr>
          <a:xfrm>
            <a:off x="2378635" y="3081231"/>
            <a:ext cx="1100030" cy="1925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DE238D-2FD7-84E1-775B-47494C0E4F01}"/>
              </a:ext>
            </a:extLst>
          </p:cNvPr>
          <p:cNvSpPr/>
          <p:nvPr/>
        </p:nvSpPr>
        <p:spPr>
          <a:xfrm>
            <a:off x="4753715" y="4207924"/>
            <a:ext cx="1100030" cy="1925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55FC3E-346F-15CA-EB44-C7C583EFA4C4}"/>
              </a:ext>
            </a:extLst>
          </p:cNvPr>
          <p:cNvSpPr/>
          <p:nvPr/>
        </p:nvSpPr>
        <p:spPr>
          <a:xfrm>
            <a:off x="6969492" y="3560965"/>
            <a:ext cx="1100030" cy="1925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5B1FF0-E4BD-284A-9188-BE9F939ECC85}"/>
              </a:ext>
            </a:extLst>
          </p:cNvPr>
          <p:cNvSpPr/>
          <p:nvPr/>
        </p:nvSpPr>
        <p:spPr>
          <a:xfrm>
            <a:off x="2435960" y="3718350"/>
            <a:ext cx="1100030" cy="1925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86452F-5E0F-1F72-CEDB-0F5BD74F3915}"/>
              </a:ext>
            </a:extLst>
          </p:cNvPr>
          <p:cNvGrpSpPr/>
          <p:nvPr/>
        </p:nvGrpSpPr>
        <p:grpSpPr>
          <a:xfrm>
            <a:off x="929064" y="1571354"/>
            <a:ext cx="7467599" cy="3020124"/>
            <a:chOff x="974035" y="1061688"/>
            <a:chExt cx="7467599" cy="3020124"/>
          </a:xfrm>
        </p:grpSpPr>
        <p:graphicFrame>
          <p:nvGraphicFramePr>
            <p:cNvPr id="4" name="Diagramme 3">
              <a:extLst>
                <a:ext uri="{FF2B5EF4-FFF2-40B4-BE49-F238E27FC236}">
                  <a16:creationId xmlns:a16="http://schemas.microsoft.com/office/drawing/2014/main" id="{303F59B6-57FB-D809-3B3E-70F58AAD5A6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25812133"/>
                </p:ext>
              </p:extLst>
            </p:nvPr>
          </p:nvGraphicFramePr>
          <p:xfrm>
            <a:off x="3233530" y="1061688"/>
            <a:ext cx="5208104" cy="30152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Rectangle : carré corné 4">
              <a:extLst>
                <a:ext uri="{FF2B5EF4-FFF2-40B4-BE49-F238E27FC236}">
                  <a16:creationId xmlns:a16="http://schemas.microsoft.com/office/drawing/2014/main" id="{1C2AC832-58B6-6571-A1C2-F67D06DE4444}"/>
                </a:ext>
              </a:extLst>
            </p:cNvPr>
            <p:cNvSpPr/>
            <p:nvPr/>
          </p:nvSpPr>
          <p:spPr>
            <a:xfrm>
              <a:off x="1002195" y="1061688"/>
              <a:ext cx="2753140" cy="825225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 u="sng" dirty="0" err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golian Baiti" panose="03000500000000000000" pitchFamily="66" charset="0"/>
                  <a:cs typeface="Mongolian Baiti" panose="03000500000000000000" pitchFamily="66" charset="0"/>
                </a:rPr>
                <a:t>Recency</a:t>
              </a:r>
              <a:endParaRPr lang="fr-FR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  <a:p>
              <a:pPr algn="ctr"/>
              <a:endParaRPr lang="fr-FR" dirty="0">
                <a:solidFill>
                  <a:schemeClr val="accent4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  <a:p>
              <a:pPr algn="ctr"/>
              <a:r>
                <a:rPr lang="fr-FR" dirty="0">
                  <a:solidFill>
                    <a:schemeClr val="accent4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Temps depuis le dernier achat</a:t>
              </a:r>
            </a:p>
          </p:txBody>
        </p:sp>
        <p:sp>
          <p:nvSpPr>
            <p:cNvPr id="6" name="Rectangle : carré corné 7">
              <a:extLst>
                <a:ext uri="{FF2B5EF4-FFF2-40B4-BE49-F238E27FC236}">
                  <a16:creationId xmlns:a16="http://schemas.microsoft.com/office/drawing/2014/main" id="{045DCD3B-9AAC-EB11-FDBE-A768672DEF10}"/>
                </a:ext>
              </a:extLst>
            </p:cNvPr>
            <p:cNvSpPr/>
            <p:nvPr/>
          </p:nvSpPr>
          <p:spPr>
            <a:xfrm>
              <a:off x="974035" y="3256587"/>
              <a:ext cx="2809461" cy="825225"/>
            </a:xfrm>
            <a:prstGeom prst="foldedCorner">
              <a:avLst/>
            </a:prstGeom>
            <a:solidFill>
              <a:srgbClr val="002060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u="sng" dirty="0" err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golian Baiti" panose="03000500000000000000" pitchFamily="66" charset="0"/>
                  <a:cs typeface="Mongolian Baiti" panose="03000500000000000000" pitchFamily="66" charset="0"/>
                </a:rPr>
                <a:t>Monetary</a:t>
              </a:r>
              <a:endParaRPr lang="fr-FR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  <a:p>
              <a:pPr algn="ctr"/>
              <a:endParaRPr lang="fr-FR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  <a:p>
              <a:pPr algn="ctr"/>
              <a:r>
                <a:rPr lang="fr-FR" dirty="0">
                  <a:solidFill>
                    <a:schemeClr val="accent4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Montant total des transactions</a:t>
              </a:r>
            </a:p>
          </p:txBody>
        </p:sp>
        <p:sp>
          <p:nvSpPr>
            <p:cNvPr id="7" name="Rectangle : carré corné 8">
              <a:extLst>
                <a:ext uri="{FF2B5EF4-FFF2-40B4-BE49-F238E27FC236}">
                  <a16:creationId xmlns:a16="http://schemas.microsoft.com/office/drawing/2014/main" id="{6755435D-0FD4-BB7F-1150-51165DC01664}"/>
                </a:ext>
              </a:extLst>
            </p:cNvPr>
            <p:cNvSpPr/>
            <p:nvPr/>
          </p:nvSpPr>
          <p:spPr>
            <a:xfrm>
              <a:off x="1002195" y="2159137"/>
              <a:ext cx="2753140" cy="825225"/>
            </a:xfrm>
            <a:prstGeom prst="foldedCorner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 u="sng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golian Baiti" panose="03000500000000000000" pitchFamily="66" charset="0"/>
                  <a:cs typeface="Mongolian Baiti" panose="03000500000000000000" pitchFamily="66" charset="0"/>
                </a:rPr>
                <a:t>Frequency</a:t>
              </a:r>
            </a:p>
            <a:p>
              <a:pPr algn="ctr"/>
              <a:endParaRPr lang="fr-FR" dirty="0">
                <a:solidFill>
                  <a:schemeClr val="accent4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  <a:p>
              <a:pPr algn="ctr"/>
              <a:r>
                <a:rPr lang="fr-FR" dirty="0">
                  <a:solidFill>
                    <a:schemeClr val="accent4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Nombre total de commandes</a:t>
              </a:r>
            </a:p>
          </p:txBody>
        </p:sp>
      </p:grpSp>
      <p:sp>
        <p:nvSpPr>
          <p:cNvPr id="9" name="Rectangle : coins arrondis 4">
            <a:extLst>
              <a:ext uri="{FF2B5EF4-FFF2-40B4-BE49-F238E27FC236}">
                <a16:creationId xmlns:a16="http://schemas.microsoft.com/office/drawing/2014/main" id="{42C11BBD-93E1-7159-21BC-F45AEE1FFB15}"/>
              </a:ext>
            </a:extLst>
          </p:cNvPr>
          <p:cNvSpPr/>
          <p:nvPr/>
        </p:nvSpPr>
        <p:spPr>
          <a:xfrm>
            <a:off x="1526292" y="414066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Features engineering </a:t>
            </a:r>
            <a:endParaRPr lang="fr-FR" sz="2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No. 20" panose="02070704070505020303" pitchFamily="18" charset="0"/>
              <a:cs typeface="Mongolian Baiti" panose="03000500000000000000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607B6-39D1-9F0A-5C13-A45A59C82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184" y="433937"/>
            <a:ext cx="525580" cy="525580"/>
          </a:xfrm>
          <a:prstGeom prst="rect">
            <a:avLst/>
          </a:prstGeom>
        </p:spPr>
      </p:pic>
      <p:sp>
        <p:nvSpPr>
          <p:cNvPr id="2" name="Rectangle: Bevelled 1">
            <a:extLst>
              <a:ext uri="{FF2B5EF4-FFF2-40B4-BE49-F238E27FC236}">
                <a16:creationId xmlns:a16="http://schemas.microsoft.com/office/drawing/2014/main" id="{C93C35DB-3FDD-FCC8-46B3-C255E129E2E5}"/>
              </a:ext>
            </a:extLst>
          </p:cNvPr>
          <p:cNvSpPr/>
          <p:nvPr/>
        </p:nvSpPr>
        <p:spPr>
          <a:xfrm>
            <a:off x="6792686" y="1011882"/>
            <a:ext cx="2261937" cy="1656921"/>
          </a:xfrm>
          <a:prstGeom prst="beve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Identi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fiant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client</a:t>
            </a:r>
          </a:p>
          <a:p>
            <a:pPr algn="ctr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Num</a:t>
            </a:r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é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ro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de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commande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ctr"/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Montant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</a:p>
          <a:p>
            <a:pPr algn="ctr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Date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d’achat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ctr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Score</a:t>
            </a:r>
            <a:endParaRPr lang="fr-FR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4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4">
            <a:extLst>
              <a:ext uri="{FF2B5EF4-FFF2-40B4-BE49-F238E27FC236}">
                <a16:creationId xmlns:a16="http://schemas.microsoft.com/office/drawing/2014/main" id="{42C11BBD-93E1-7159-21BC-F45AEE1FFB15}"/>
              </a:ext>
            </a:extLst>
          </p:cNvPr>
          <p:cNvSpPr/>
          <p:nvPr/>
        </p:nvSpPr>
        <p:spPr>
          <a:xfrm>
            <a:off x="1526292" y="414066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Data cleaning</a:t>
            </a:r>
            <a:endParaRPr lang="fr-FR" sz="2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No. 20" panose="02070704070505020303" pitchFamily="18" charset="0"/>
              <a:cs typeface="Mongolian Baiti" panose="030005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506F2-98B3-0D96-960D-36C48896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33" y="462831"/>
            <a:ext cx="411232" cy="411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EEA24B-A12C-555D-C75B-F0C46B21AEDC}"/>
              </a:ext>
            </a:extLst>
          </p:cNvPr>
          <p:cNvSpPr txBox="1"/>
          <p:nvPr/>
        </p:nvSpPr>
        <p:spPr>
          <a:xfrm>
            <a:off x="1911302" y="1739423"/>
            <a:ext cx="60020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V</a:t>
            </a:r>
            <a:r>
              <a:rPr lang="fr-FR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érification</a:t>
            </a:r>
            <a:r>
              <a:rPr lang="fr-FR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des valeurs manquantes   </a:t>
            </a:r>
          </a:p>
          <a:p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	* 3 valeurs manquantes sur le 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review</a:t>
            </a:r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 score – supprimées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Colonnes</a:t>
            </a:r>
            <a:r>
              <a:rPr lang="en-US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 avec </a:t>
            </a:r>
            <a:r>
              <a:rPr lang="en-US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une</a:t>
            </a:r>
            <a:r>
              <a:rPr lang="en-US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seule</a:t>
            </a:r>
            <a:r>
              <a:rPr lang="en-US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valeur</a:t>
            </a:r>
            <a:endParaRPr lang="en-US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Doublon</a:t>
            </a:r>
            <a:endParaRPr lang="en-US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Outliers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</a:p>
          <a:p>
            <a:pPr lvl="1"/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	* Trait</a:t>
            </a:r>
            <a:r>
              <a:rPr lang="fr-FR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és</a:t>
            </a:r>
            <a:r>
              <a:rPr lang="fr-FR" dirty="0"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avec un transformer : </a:t>
            </a:r>
            <a:r>
              <a:rPr lang="en-US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PowerTransform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620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4">
            <a:extLst>
              <a:ext uri="{FF2B5EF4-FFF2-40B4-BE49-F238E27FC236}">
                <a16:creationId xmlns:a16="http://schemas.microsoft.com/office/drawing/2014/main" id="{42C11BBD-93E1-7159-21BC-F45AEE1FFB15}"/>
              </a:ext>
            </a:extLst>
          </p:cNvPr>
          <p:cNvSpPr/>
          <p:nvPr/>
        </p:nvSpPr>
        <p:spPr>
          <a:xfrm>
            <a:off x="1526292" y="414066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Analyse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 exploration</a:t>
            </a:r>
            <a:endParaRPr lang="fr-FR" sz="2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No. 20" panose="02070704070505020303" pitchFamily="18" charset="0"/>
              <a:cs typeface="Mongolian Baiti" panose="03000500000000000000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2B323-CAD7-5C9F-7338-E3454B5D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16" y="522010"/>
            <a:ext cx="232078" cy="292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D2F46-3D75-EA0C-046F-EE48EB92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0" y="1306285"/>
            <a:ext cx="3381556" cy="443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019542-CAD7-E409-5B12-8870DD28A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60" y="1750084"/>
            <a:ext cx="3381556" cy="1308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4688FE-B191-9695-A324-129B68E25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750" y="1306285"/>
            <a:ext cx="3381556" cy="443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E50BB7-A893-A042-F3A7-B6002FB2C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827" y="1750084"/>
            <a:ext cx="2286117" cy="22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0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4">
            <a:extLst>
              <a:ext uri="{FF2B5EF4-FFF2-40B4-BE49-F238E27FC236}">
                <a16:creationId xmlns:a16="http://schemas.microsoft.com/office/drawing/2014/main" id="{42C11BBD-93E1-7159-21BC-F45AEE1FFB15}"/>
              </a:ext>
            </a:extLst>
          </p:cNvPr>
          <p:cNvSpPr/>
          <p:nvPr/>
        </p:nvSpPr>
        <p:spPr>
          <a:xfrm>
            <a:off x="1526292" y="414066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Analyse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 exploration</a:t>
            </a:r>
            <a:endParaRPr lang="fr-FR" sz="2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No. 20" panose="02070704070505020303" pitchFamily="18" charset="0"/>
              <a:cs typeface="Mongolian Baiti" panose="03000500000000000000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2B323-CAD7-5C9F-7338-E3454B5D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16" y="522010"/>
            <a:ext cx="232078" cy="292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EBCC65-FE4D-AB78-12AE-F7953C65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2" y="1560666"/>
            <a:ext cx="2743199" cy="2442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7FE95-61D0-66C5-C321-C5735652B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555" y="1560667"/>
            <a:ext cx="2687484" cy="2442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E1A737-0E60-C704-1195-E28F35BDD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884" y="1560666"/>
            <a:ext cx="2687485" cy="24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2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4">
            <a:extLst>
              <a:ext uri="{FF2B5EF4-FFF2-40B4-BE49-F238E27FC236}">
                <a16:creationId xmlns:a16="http://schemas.microsoft.com/office/drawing/2014/main" id="{AA33D67F-BE59-92AA-BCE3-8CC3E44E382B}"/>
              </a:ext>
            </a:extLst>
          </p:cNvPr>
          <p:cNvSpPr/>
          <p:nvPr/>
        </p:nvSpPr>
        <p:spPr>
          <a:xfrm>
            <a:off x="1526292" y="414066"/>
            <a:ext cx="5582652" cy="50876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cs typeface="Mongolian Baiti" panose="03000500000000000000" pitchFamily="66" charset="0"/>
              </a:rPr>
              <a:t>But du projet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ACB02-6088-33F7-94DA-90297AFD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28" y="429908"/>
            <a:ext cx="477078" cy="4770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8674F9-3EDA-2064-BB67-C968B836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9" y="970544"/>
            <a:ext cx="521939" cy="657994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B378362A-2E39-3A74-9DCF-88261279CC5B}"/>
              </a:ext>
            </a:extLst>
          </p:cNvPr>
          <p:cNvSpPr/>
          <p:nvPr/>
        </p:nvSpPr>
        <p:spPr>
          <a:xfrm>
            <a:off x="142394" y="1944373"/>
            <a:ext cx="2640563" cy="1077123"/>
          </a:xfrm>
          <a:prstGeom prst="frame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2FD7D-EAC6-79B0-9AF2-B2DF25155D0C}"/>
              </a:ext>
            </a:extLst>
          </p:cNvPr>
          <p:cNvSpPr txBox="1"/>
          <p:nvPr/>
        </p:nvSpPr>
        <p:spPr>
          <a:xfrm>
            <a:off x="748714" y="2191225"/>
            <a:ext cx="1427921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K-Means</a:t>
            </a:r>
          </a:p>
        </p:txBody>
      </p:sp>
      <p:pic>
        <p:nvPicPr>
          <p:cNvPr id="5" name="Picture 2" descr="Valid Seal icon. Blue tick in blue circle. Flat OK sticker icon. Isolated on white. Accept button. Good for web and software interfaces. Vector illustration.">
            <a:extLst>
              <a:ext uri="{FF2B5EF4-FFF2-40B4-BE49-F238E27FC236}">
                <a16:creationId xmlns:a16="http://schemas.microsoft.com/office/drawing/2014/main" id="{95012E46-E1DF-B7FF-75F8-B4129B884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9678" r="21104" b="25168"/>
          <a:stretch/>
        </p:blipFill>
        <p:spPr bwMode="auto">
          <a:xfrm>
            <a:off x="351848" y="2308911"/>
            <a:ext cx="351182" cy="34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CC4B9C90-EAF5-D011-144B-77F469D48D4C}"/>
              </a:ext>
            </a:extLst>
          </p:cNvPr>
          <p:cNvSpPr/>
          <p:nvPr/>
        </p:nvSpPr>
        <p:spPr>
          <a:xfrm>
            <a:off x="3251718" y="1944373"/>
            <a:ext cx="2640563" cy="1077123"/>
          </a:xfrm>
          <a:prstGeom prst="frame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01095-87EE-A7D2-A15E-2D779019592C}"/>
              </a:ext>
            </a:extLst>
          </p:cNvPr>
          <p:cNvSpPr txBox="1"/>
          <p:nvPr/>
        </p:nvSpPr>
        <p:spPr>
          <a:xfrm>
            <a:off x="3858038" y="2191225"/>
            <a:ext cx="1427921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DBSCAN</a:t>
            </a:r>
          </a:p>
        </p:txBody>
      </p:sp>
      <p:pic>
        <p:nvPicPr>
          <p:cNvPr id="15" name="Picture 2" descr="Valid Seal icon. Blue tick in blue circle. Flat OK sticker icon. Isolated on white. Accept button. Good for web and software interfaces. Vector illustration.">
            <a:extLst>
              <a:ext uri="{FF2B5EF4-FFF2-40B4-BE49-F238E27FC236}">
                <a16:creationId xmlns:a16="http://schemas.microsoft.com/office/drawing/2014/main" id="{B01B1718-56C7-08C0-B9C7-46432516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9678" r="21104" b="25168"/>
          <a:stretch/>
        </p:blipFill>
        <p:spPr bwMode="auto">
          <a:xfrm>
            <a:off x="3461172" y="2308911"/>
            <a:ext cx="351182" cy="34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5F426474-2A97-C3F4-FE70-8058082F6735}"/>
              </a:ext>
            </a:extLst>
          </p:cNvPr>
          <p:cNvSpPr/>
          <p:nvPr/>
        </p:nvSpPr>
        <p:spPr>
          <a:xfrm>
            <a:off x="6361043" y="1935737"/>
            <a:ext cx="2640563" cy="1077123"/>
          </a:xfrm>
          <a:prstGeom prst="frame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5A197-34C0-643A-F665-558592E70A4C}"/>
              </a:ext>
            </a:extLst>
          </p:cNvPr>
          <p:cNvSpPr txBox="1"/>
          <p:nvPr/>
        </p:nvSpPr>
        <p:spPr>
          <a:xfrm>
            <a:off x="6886225" y="1975781"/>
            <a:ext cx="1971228" cy="89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Agglomerative Clustering </a:t>
            </a:r>
          </a:p>
        </p:txBody>
      </p:sp>
      <p:pic>
        <p:nvPicPr>
          <p:cNvPr id="18" name="Picture 2" descr="Valid Seal icon. Blue tick in blue circle. Flat OK sticker icon. Isolated on white. Accept button. Good for web and software interfaces. Vector illustration.">
            <a:extLst>
              <a:ext uri="{FF2B5EF4-FFF2-40B4-BE49-F238E27FC236}">
                <a16:creationId xmlns:a16="http://schemas.microsoft.com/office/drawing/2014/main" id="{4D8513DC-E80C-B6A3-9E5B-7E4D47144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9678" r="21104" b="25168"/>
          <a:stretch/>
        </p:blipFill>
        <p:spPr bwMode="auto">
          <a:xfrm>
            <a:off x="6570497" y="2300275"/>
            <a:ext cx="351182" cy="34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EF4EE64-1D6A-7741-B267-193016AF77E2}"/>
              </a:ext>
            </a:extLst>
          </p:cNvPr>
          <p:cNvGrpSpPr/>
          <p:nvPr/>
        </p:nvGrpSpPr>
        <p:grpSpPr>
          <a:xfrm>
            <a:off x="1951380" y="3530303"/>
            <a:ext cx="5241235" cy="1025474"/>
            <a:chOff x="2155914" y="3187391"/>
            <a:chExt cx="5241235" cy="102547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649061-CBAB-F751-472F-B76200A0658B}"/>
                </a:ext>
              </a:extLst>
            </p:cNvPr>
            <p:cNvGrpSpPr/>
            <p:nvPr/>
          </p:nvGrpSpPr>
          <p:grpSpPr>
            <a:xfrm>
              <a:off x="2155914" y="3187391"/>
              <a:ext cx="5241235" cy="1025474"/>
              <a:chOff x="2155914" y="3187391"/>
              <a:chExt cx="5241235" cy="102547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6FE7251-4D62-1C39-9467-CE96D3C14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9918" y="3268348"/>
                <a:ext cx="316365" cy="316365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F1571E-63C2-8D61-7DDC-0069355A92D2}"/>
                  </a:ext>
                </a:extLst>
              </p:cNvPr>
              <p:cNvSpPr txBox="1"/>
              <p:nvPr/>
            </p:nvSpPr>
            <p:spPr>
              <a:xfrm>
                <a:off x="2155914" y="3187391"/>
                <a:ext cx="5241235" cy="102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i="0" u="sng" dirty="0">
                    <a:solidFill>
                      <a:srgbClr val="292929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Cluster Analysis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fr-FR" dirty="0">
                    <a:solidFill>
                      <a:srgbClr val="292929"/>
                    </a:solidFill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Méthode non supervisée pour déter</a:t>
                </a:r>
                <a:r>
                  <a:rPr lang="en-US" dirty="0">
                    <a:solidFill>
                      <a:srgbClr val="292929"/>
                    </a:solidFill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miner les clusters</a:t>
                </a:r>
                <a:endParaRPr lang="en-US" b="0" i="0" dirty="0">
                  <a:solidFill>
                    <a:srgbClr val="292929"/>
                  </a:solidFill>
                  <a:effectLst/>
                  <a:latin typeface="Mongolian Baiti" panose="03000500000000000000" pitchFamily="66" charset="0"/>
                  <a:cs typeface="Mongolian Baiti" panose="03000500000000000000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b="0" i="0" dirty="0" err="1">
                    <a:solidFill>
                      <a:srgbClr val="292929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Tous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 les points dans un cluster </a:t>
                </a:r>
                <a:r>
                  <a:rPr lang="en-US" b="0" i="0" dirty="0" err="1">
                    <a:solidFill>
                      <a:srgbClr val="292929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ont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 des </a:t>
                </a:r>
                <a:r>
                  <a:rPr lang="en-US" b="0" i="0" dirty="0" err="1">
                    <a:solidFill>
                      <a:srgbClr val="292929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caract</a:t>
                </a:r>
                <a:r>
                  <a:rPr lang="fr-FR" b="0" i="0" dirty="0">
                    <a:solidFill>
                      <a:srgbClr val="292929"/>
                    </a:solidFill>
                    <a:effectLst/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éristiques semblables</a:t>
                </a:r>
                <a:endParaRPr lang="fr-FR" b="1" dirty="0">
                  <a:latin typeface="Mongolian Baiti" panose="03000500000000000000" pitchFamily="66" charset="0"/>
                  <a:cs typeface="Mongolian Baiti" panose="03000500000000000000" pitchFamily="66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0B6079C-CC92-BBBD-C951-A1833830E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5781" y="3687115"/>
                <a:ext cx="202131" cy="202131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B59221-2CB2-D620-A19C-D79ACB77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8462" y="3949990"/>
              <a:ext cx="202131" cy="202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066183"/>
      </p:ext>
    </p:extLst>
  </p:cSld>
  <p:clrMapOvr>
    <a:masterClrMapping/>
  </p:clrMapOvr>
</p:sld>
</file>

<file path=ppt/theme/theme1.xml><?xml version="1.0" encoding="utf-8"?>
<a:theme xmlns:a="http://schemas.openxmlformats.org/drawingml/2006/main" name="Feliz Dia da Independência do Brasil by Slidesgo">
  <a:themeElements>
    <a:clrScheme name="Simple Light">
      <a:dk1>
        <a:srgbClr val="000000"/>
      </a:dk1>
      <a:lt1>
        <a:srgbClr val="25346F"/>
      </a:lt1>
      <a:dk2>
        <a:srgbClr val="005A29"/>
      </a:dk2>
      <a:lt2>
        <a:srgbClr val="059A49"/>
      </a:lt2>
      <a:accent1>
        <a:srgbClr val="F7C91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416</Words>
  <Application>Microsoft Office PowerPoint</Application>
  <PresentationFormat>On-screen Show (16:9)</PresentationFormat>
  <Paragraphs>120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Montserrat Black</vt:lpstr>
      <vt:lpstr>Mongolian Baiti</vt:lpstr>
      <vt:lpstr>Raleway SemiBold</vt:lpstr>
      <vt:lpstr>Arial</vt:lpstr>
      <vt:lpstr>Modern No. 20</vt:lpstr>
      <vt:lpstr>Raleway</vt:lpstr>
      <vt:lpstr>Raleway Medium</vt:lpstr>
      <vt:lpstr>Bebas Neue</vt:lpstr>
      <vt:lpstr>Wingdings</vt:lpstr>
      <vt:lpstr>Feliz Dia da Independência do Brasil by Slidesgo</vt:lpstr>
      <vt:lpstr>Soluções de ponta a ponta para vender online sem dor de cabeça</vt:lpstr>
      <vt:lpstr>PowerPoint Presentation</vt:lpstr>
      <vt:lpstr>PowerPoint Presentation</vt:lpstr>
      <vt:lpstr>Features sélectionnées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Segmentation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FELIZ DIA DA INDEPENDÊNCIA DO BRASIL!</dc:title>
  <dc:creator>ANNE DESMEDT</dc:creator>
  <cp:lastModifiedBy>ANNE DESMEDT</cp:lastModifiedBy>
  <cp:revision>30</cp:revision>
  <dcterms:modified xsi:type="dcterms:W3CDTF">2022-12-07T08:26:13Z</dcterms:modified>
</cp:coreProperties>
</file>